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Roboto"/>
      <p:regular r:id="rId70"/>
      <p:bold r:id="rId71"/>
      <p:italic r:id="rId72"/>
      <p:boldItalic r:id="rId73"/>
    </p:embeddedFont>
    <p:embeddedFont>
      <p:font typeface="Nanum Gothic"/>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BF8052A-C866-4C98-8A78-7B0307BED0E7}">
  <a:tblStyle styleId="{BBF8052A-C866-4C98-8A78-7B0307BED0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5.xml"/><Relationship Id="rId75" Type="http://schemas.openxmlformats.org/officeDocument/2006/relationships/font" Target="fonts/NanumGothic-bold.fntdata"/><Relationship Id="rId30" Type="http://schemas.openxmlformats.org/officeDocument/2006/relationships/slide" Target="slides/slide24.xml"/><Relationship Id="rId74" Type="http://schemas.openxmlformats.org/officeDocument/2006/relationships/font" Target="fonts/NanumGothic-regular.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mailto:ellfae@gmail.com" TargetMode="External"/><Relationship Id="rId4" Type="http://schemas.openxmlformats.org/officeDocument/2006/relationships/hyperlink" Target="https://github.com/dair-ai/visuals/issues/new" TargetMode="External"/><Relationship Id="rId5" Type="http://schemas.openxmlformats.org/officeDocument/2006/relationships/hyperlink" Target="https://join.slack.com/t/dairai/shared_invite/zt-dv2dwzj7-F9HT047jIGkunNKv88lQ~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GitHub repo. Our community members will continue to add more common figures and basic elements in upcoming versions. Think of this as free and open artefacts and templates which you can freely and easily download, copy, distribute, reuse and customize to your own needs.</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To add your own custom figures, simply add a new slide and reuse any of the basic visual components (remember to request edit permissions). You can also create your own copy of the slides and customize whatever you like.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3"/>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4"/>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endParaRPr>
          </a:p>
          <a:p>
            <a:pPr indent="0" lvl="0" marL="0" rtl="0" algn="l">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5"/>
              </a:rPr>
              <a:t>Slack</a:t>
            </a:r>
            <a:r>
              <a:rPr lang="en" sz="1200">
                <a:solidFill>
                  <a:srgbClr val="24292E"/>
                </a:solidFill>
                <a:highlight>
                  <a:srgbClr val="FFFFFF"/>
                </a:highlight>
              </a:rPr>
              <a:t> group.</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8a7331a6e5_20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8a7331a6e5_20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3" name="Shape 1733"/>
        <p:cNvGrpSpPr/>
        <p:nvPr/>
      </p:nvGrpSpPr>
      <p:grpSpPr>
        <a:xfrm>
          <a:off x="0" y="0"/>
          <a:ext cx="0" cy="0"/>
          <a:chOff x="0" y="0"/>
          <a:chExt cx="0" cy="0"/>
        </a:xfrm>
      </p:grpSpPr>
      <p:sp>
        <p:nvSpPr>
          <p:cNvPr id="1734" name="Google Shape;1734;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7" name="Shape 1757"/>
        <p:cNvGrpSpPr/>
        <p:nvPr/>
      </p:nvGrpSpPr>
      <p:grpSpPr>
        <a:xfrm>
          <a:off x="0" y="0"/>
          <a:ext cx="0" cy="0"/>
          <a:chOff x="0" y="0"/>
          <a:chExt cx="0" cy="0"/>
        </a:xfrm>
      </p:grpSpPr>
      <p:sp>
        <p:nvSpPr>
          <p:cNvPr id="1758" name="Google Shape;1758;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3" name="Shape 1763"/>
        <p:cNvGrpSpPr/>
        <p:nvPr/>
      </p:nvGrpSpPr>
      <p:grpSpPr>
        <a:xfrm>
          <a:off x="0" y="0"/>
          <a:ext cx="0" cy="0"/>
          <a:chOff x="0" y="0"/>
          <a:chExt cx="0" cy="0"/>
        </a:xfrm>
      </p:grpSpPr>
      <p:sp>
        <p:nvSpPr>
          <p:cNvPr id="1764" name="Google Shape;1764;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8" name="Shape 1788"/>
        <p:cNvGrpSpPr/>
        <p:nvPr/>
      </p:nvGrpSpPr>
      <p:grpSpPr>
        <a:xfrm>
          <a:off x="0" y="0"/>
          <a:ext cx="0" cy="0"/>
          <a:chOff x="0" y="0"/>
          <a:chExt cx="0" cy="0"/>
        </a:xfrm>
      </p:grpSpPr>
      <p:sp>
        <p:nvSpPr>
          <p:cNvPr id="1789" name="Google Shape;1789;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6" name="Shape 1806"/>
        <p:cNvGrpSpPr/>
        <p:nvPr/>
      </p:nvGrpSpPr>
      <p:grpSpPr>
        <a:xfrm>
          <a:off x="0" y="0"/>
          <a:ext cx="0" cy="0"/>
          <a:chOff x="0" y="0"/>
          <a:chExt cx="0" cy="0"/>
        </a:xfrm>
      </p:grpSpPr>
      <p:sp>
        <p:nvSpPr>
          <p:cNvPr id="1807" name="Google Shape;1807;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7" name="Shape 1817"/>
        <p:cNvGrpSpPr/>
        <p:nvPr/>
      </p:nvGrpSpPr>
      <p:grpSpPr>
        <a:xfrm>
          <a:off x="0" y="0"/>
          <a:ext cx="0" cy="0"/>
          <a:chOff x="0" y="0"/>
          <a:chExt cx="0" cy="0"/>
        </a:xfrm>
      </p:grpSpPr>
      <p:sp>
        <p:nvSpPr>
          <p:cNvPr id="1818" name="Google Shape;1818;g78327f1586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78327f1586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Can represent a multidimensional array (2D)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78327f1586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78327f1586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9" name="Shape 2039"/>
        <p:cNvGrpSpPr/>
        <p:nvPr/>
      </p:nvGrpSpPr>
      <p:grpSpPr>
        <a:xfrm>
          <a:off x="0" y="0"/>
          <a:ext cx="0" cy="0"/>
          <a:chOff x="0" y="0"/>
          <a:chExt cx="0" cy="0"/>
        </a:xfrm>
      </p:grpSpPr>
      <p:sp>
        <p:nvSpPr>
          <p:cNvPr id="2040" name="Google Shape;2040;g78327f1586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78327f1586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diagram could represent a simple logistic regression model; you can generalize to deep neural network by adding layers (see next slide)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Google Shape;2052;g78327f1586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78327f1586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4" name="Shape 2084"/>
        <p:cNvGrpSpPr/>
        <p:nvPr/>
      </p:nvGrpSpPr>
      <p:grpSpPr>
        <a:xfrm>
          <a:off x="0" y="0"/>
          <a:ext cx="0" cy="0"/>
          <a:chOff x="0" y="0"/>
          <a:chExt cx="0" cy="0"/>
        </a:xfrm>
      </p:grpSpPr>
      <p:sp>
        <p:nvSpPr>
          <p:cNvPr id="2085" name="Google Shape;2085;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9" name="Shape 2149"/>
        <p:cNvGrpSpPr/>
        <p:nvPr/>
      </p:nvGrpSpPr>
      <p:grpSpPr>
        <a:xfrm>
          <a:off x="0" y="0"/>
          <a:ext cx="0" cy="0"/>
          <a:chOff x="0" y="0"/>
          <a:chExt cx="0" cy="0"/>
        </a:xfrm>
      </p:grpSpPr>
      <p:sp>
        <p:nvSpPr>
          <p:cNvPr id="2150" name="Google Shape;2150;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6" name="Shape 2166"/>
        <p:cNvGrpSpPr/>
        <p:nvPr/>
      </p:nvGrpSpPr>
      <p:grpSpPr>
        <a:xfrm>
          <a:off x="0" y="0"/>
          <a:ext cx="0" cy="0"/>
          <a:chOff x="0" y="0"/>
          <a:chExt cx="0" cy="0"/>
        </a:xfrm>
      </p:grpSpPr>
      <p:sp>
        <p:nvSpPr>
          <p:cNvPr id="2167" name="Google Shape;2167;g78327f158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78327f158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78327f1586_217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1" name="Shape 2211"/>
        <p:cNvGrpSpPr/>
        <p:nvPr/>
      </p:nvGrpSpPr>
      <p:grpSpPr>
        <a:xfrm>
          <a:off x="0" y="0"/>
          <a:ext cx="0" cy="0"/>
          <a:chOff x="0" y="0"/>
          <a:chExt cx="0" cy="0"/>
        </a:xfrm>
      </p:grpSpPr>
      <p:sp>
        <p:nvSpPr>
          <p:cNvPr id="2212" name="Google Shape;2212;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4" name="Shape 2314"/>
        <p:cNvGrpSpPr/>
        <p:nvPr/>
      </p:nvGrpSpPr>
      <p:grpSpPr>
        <a:xfrm>
          <a:off x="0" y="0"/>
          <a:ext cx="0" cy="0"/>
          <a:chOff x="0" y="0"/>
          <a:chExt cx="0" cy="0"/>
        </a:xfrm>
      </p:grpSpPr>
      <p:sp>
        <p:nvSpPr>
          <p:cNvPr id="2315" name="Google Shape;2315;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0" name="Shape 2330"/>
        <p:cNvGrpSpPr/>
        <p:nvPr/>
      </p:nvGrpSpPr>
      <p:grpSpPr>
        <a:xfrm>
          <a:off x="0" y="0"/>
          <a:ext cx="0" cy="0"/>
          <a:chOff x="0" y="0"/>
          <a:chExt cx="0" cy="0"/>
        </a:xfrm>
      </p:grpSpPr>
      <p:sp>
        <p:nvSpPr>
          <p:cNvPr id="2331" name="Google Shape;2331;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7" name="Shape 2347"/>
        <p:cNvGrpSpPr/>
        <p:nvPr/>
      </p:nvGrpSpPr>
      <p:grpSpPr>
        <a:xfrm>
          <a:off x="0" y="0"/>
          <a:ext cx="0" cy="0"/>
          <a:chOff x="0" y="0"/>
          <a:chExt cx="0" cy="0"/>
        </a:xfrm>
      </p:grpSpPr>
      <p:sp>
        <p:nvSpPr>
          <p:cNvPr id="2348" name="Google Shape;2348;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85a0789696_9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5a0789696_9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6" name="Shape 2386"/>
        <p:cNvGrpSpPr/>
        <p:nvPr/>
      </p:nvGrpSpPr>
      <p:grpSpPr>
        <a:xfrm>
          <a:off x="0" y="0"/>
          <a:ext cx="0" cy="0"/>
          <a:chOff x="0" y="0"/>
          <a:chExt cx="0" cy="0"/>
        </a:xfrm>
      </p:grpSpPr>
      <p:sp>
        <p:nvSpPr>
          <p:cNvPr id="2387" name="Google Shape;2387;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3" name="Shape 2473"/>
        <p:cNvGrpSpPr/>
        <p:nvPr/>
      </p:nvGrpSpPr>
      <p:grpSpPr>
        <a:xfrm>
          <a:off x="0" y="0"/>
          <a:ext cx="0" cy="0"/>
          <a:chOff x="0" y="0"/>
          <a:chExt cx="0" cy="0"/>
        </a:xfrm>
      </p:grpSpPr>
      <p:sp>
        <p:nvSpPr>
          <p:cNvPr id="2474" name="Google Shape;2474;g878bb028e8_12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878bb028e8_12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9" name="Shape 2479"/>
        <p:cNvGrpSpPr/>
        <p:nvPr/>
      </p:nvGrpSpPr>
      <p:grpSpPr>
        <a:xfrm>
          <a:off x="0" y="0"/>
          <a:ext cx="0" cy="0"/>
          <a:chOff x="0" y="0"/>
          <a:chExt cx="0" cy="0"/>
        </a:xfrm>
      </p:grpSpPr>
      <p:sp>
        <p:nvSpPr>
          <p:cNvPr id="2480" name="Google Shape;2480;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4" name="Shape 2674"/>
        <p:cNvGrpSpPr/>
        <p:nvPr/>
      </p:nvGrpSpPr>
      <p:grpSpPr>
        <a:xfrm>
          <a:off x="0" y="0"/>
          <a:ext cx="0" cy="0"/>
          <a:chOff x="0" y="0"/>
          <a:chExt cx="0" cy="0"/>
        </a:xfrm>
      </p:grpSpPr>
      <p:sp>
        <p:nvSpPr>
          <p:cNvPr id="2675" name="Google Shape;2675;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9" name="Shape 2859"/>
        <p:cNvGrpSpPr/>
        <p:nvPr/>
      </p:nvGrpSpPr>
      <p:grpSpPr>
        <a:xfrm>
          <a:off x="0" y="0"/>
          <a:ext cx="0" cy="0"/>
          <a:chOff x="0" y="0"/>
          <a:chExt cx="0" cy="0"/>
        </a:xfrm>
      </p:grpSpPr>
      <p:sp>
        <p:nvSpPr>
          <p:cNvPr id="2860" name="Google Shape;2860;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0" name="Shape 2910"/>
        <p:cNvGrpSpPr/>
        <p:nvPr/>
      </p:nvGrpSpPr>
      <p:grpSpPr>
        <a:xfrm>
          <a:off x="0" y="0"/>
          <a:ext cx="0" cy="0"/>
          <a:chOff x="0" y="0"/>
          <a:chExt cx="0" cy="0"/>
        </a:xfrm>
      </p:grpSpPr>
      <p:sp>
        <p:nvSpPr>
          <p:cNvPr id="2911" name="Google Shape;2911;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2" name="Google Shape;2912;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9" name="Shape 2969"/>
        <p:cNvGrpSpPr/>
        <p:nvPr/>
      </p:nvGrpSpPr>
      <p:grpSpPr>
        <a:xfrm>
          <a:off x="0" y="0"/>
          <a:ext cx="0" cy="0"/>
          <a:chOff x="0" y="0"/>
          <a:chExt cx="0" cy="0"/>
        </a:xfrm>
      </p:grpSpPr>
      <p:sp>
        <p:nvSpPr>
          <p:cNvPr id="2970" name="Google Shape;2970;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1" name="Google Shape;2971;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9" name="Shape 3019"/>
        <p:cNvGrpSpPr/>
        <p:nvPr/>
      </p:nvGrpSpPr>
      <p:grpSpPr>
        <a:xfrm>
          <a:off x="0" y="0"/>
          <a:ext cx="0" cy="0"/>
          <a:chOff x="0" y="0"/>
          <a:chExt cx="0" cy="0"/>
        </a:xfrm>
      </p:grpSpPr>
      <p:sp>
        <p:nvSpPr>
          <p:cNvPr id="3020" name="Google Shape;3020;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9" name="Shape 3099"/>
        <p:cNvGrpSpPr/>
        <p:nvPr/>
      </p:nvGrpSpPr>
      <p:grpSpPr>
        <a:xfrm>
          <a:off x="0" y="0"/>
          <a:ext cx="0" cy="0"/>
          <a:chOff x="0" y="0"/>
          <a:chExt cx="0" cy="0"/>
        </a:xfrm>
      </p:grpSpPr>
      <p:sp>
        <p:nvSpPr>
          <p:cNvPr id="3100" name="Google Shape;3100;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1" name="Google Shape;3101;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4" name="Shape 3104"/>
        <p:cNvGrpSpPr/>
        <p:nvPr/>
      </p:nvGrpSpPr>
      <p:grpSpPr>
        <a:xfrm>
          <a:off x="0" y="0"/>
          <a:ext cx="0" cy="0"/>
          <a:chOff x="0" y="0"/>
          <a:chExt cx="0" cy="0"/>
        </a:xfrm>
      </p:grpSpPr>
      <p:sp>
        <p:nvSpPr>
          <p:cNvPr id="3105" name="Google Shape;3105;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8" name="Shape 3298"/>
        <p:cNvGrpSpPr/>
        <p:nvPr/>
      </p:nvGrpSpPr>
      <p:grpSpPr>
        <a:xfrm>
          <a:off x="0" y="0"/>
          <a:ext cx="0" cy="0"/>
          <a:chOff x="0" y="0"/>
          <a:chExt cx="0" cy="0"/>
        </a:xfrm>
      </p:grpSpPr>
      <p:sp>
        <p:nvSpPr>
          <p:cNvPr id="3299" name="Google Shape;3299;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0" name="Google Shape;3300;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3" name="Shape 3493"/>
        <p:cNvGrpSpPr/>
        <p:nvPr/>
      </p:nvGrpSpPr>
      <p:grpSpPr>
        <a:xfrm>
          <a:off x="0" y="0"/>
          <a:ext cx="0" cy="0"/>
          <a:chOff x="0" y="0"/>
          <a:chExt cx="0" cy="0"/>
        </a:xfrm>
      </p:grpSpPr>
      <p:sp>
        <p:nvSpPr>
          <p:cNvPr id="3494" name="Google Shape;3494;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5" name="Google Shape;3495;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7" name="Shape 3687"/>
        <p:cNvGrpSpPr/>
        <p:nvPr/>
      </p:nvGrpSpPr>
      <p:grpSpPr>
        <a:xfrm>
          <a:off x="0" y="0"/>
          <a:ext cx="0" cy="0"/>
          <a:chOff x="0" y="0"/>
          <a:chExt cx="0" cy="0"/>
        </a:xfrm>
      </p:grpSpPr>
      <p:sp>
        <p:nvSpPr>
          <p:cNvPr id="3688" name="Google Shape;3688;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9" name="Google Shape;3689;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2" name="Shape 3882"/>
        <p:cNvGrpSpPr/>
        <p:nvPr/>
      </p:nvGrpSpPr>
      <p:grpSpPr>
        <a:xfrm>
          <a:off x="0" y="0"/>
          <a:ext cx="0" cy="0"/>
          <a:chOff x="0" y="0"/>
          <a:chExt cx="0" cy="0"/>
        </a:xfrm>
      </p:grpSpPr>
      <p:sp>
        <p:nvSpPr>
          <p:cNvPr id="3883" name="Google Shape;3883;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4" name="Google Shape;3884;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7" name="Shape 3887"/>
        <p:cNvGrpSpPr/>
        <p:nvPr/>
      </p:nvGrpSpPr>
      <p:grpSpPr>
        <a:xfrm>
          <a:off x="0" y="0"/>
          <a:ext cx="0" cy="0"/>
          <a:chOff x="0" y="0"/>
          <a:chExt cx="0" cy="0"/>
        </a:xfrm>
      </p:grpSpPr>
      <p:sp>
        <p:nvSpPr>
          <p:cNvPr id="3888" name="Google Shape;3888;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9" name="Google Shape;3889;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1" name="Shape 3891"/>
        <p:cNvGrpSpPr/>
        <p:nvPr/>
      </p:nvGrpSpPr>
      <p:grpSpPr>
        <a:xfrm>
          <a:off x="0" y="0"/>
          <a:ext cx="0" cy="0"/>
          <a:chOff x="0" y="0"/>
          <a:chExt cx="0" cy="0"/>
        </a:xfrm>
      </p:grpSpPr>
      <p:sp>
        <p:nvSpPr>
          <p:cNvPr id="3892" name="Google Shape;3892;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3" name="Google Shape;3893;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5" name="Shape 3895"/>
        <p:cNvGrpSpPr/>
        <p:nvPr/>
      </p:nvGrpSpPr>
      <p:grpSpPr>
        <a:xfrm>
          <a:off x="0" y="0"/>
          <a:ext cx="0" cy="0"/>
          <a:chOff x="0" y="0"/>
          <a:chExt cx="0" cy="0"/>
        </a:xfrm>
      </p:grpSpPr>
      <p:sp>
        <p:nvSpPr>
          <p:cNvPr id="3896" name="Google Shape;3896;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7" name="Google Shape;3897;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9" name="Shape 3899"/>
        <p:cNvGrpSpPr/>
        <p:nvPr/>
      </p:nvGrpSpPr>
      <p:grpSpPr>
        <a:xfrm>
          <a:off x="0" y="0"/>
          <a:ext cx="0" cy="0"/>
          <a:chOff x="0" y="0"/>
          <a:chExt cx="0" cy="0"/>
        </a:xfrm>
      </p:grpSpPr>
      <p:sp>
        <p:nvSpPr>
          <p:cNvPr id="3900" name="Google Shape;3900;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1" name="Google Shape;3901;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4" name="Shape 3904"/>
        <p:cNvGrpSpPr/>
        <p:nvPr/>
      </p:nvGrpSpPr>
      <p:grpSpPr>
        <a:xfrm>
          <a:off x="0" y="0"/>
          <a:ext cx="0" cy="0"/>
          <a:chOff x="0" y="0"/>
          <a:chExt cx="0" cy="0"/>
        </a:xfrm>
      </p:grpSpPr>
      <p:sp>
        <p:nvSpPr>
          <p:cNvPr id="3905" name="Google Shape;3905;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6" name="Google Shape;3906;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8" name="Shape 4028"/>
        <p:cNvGrpSpPr/>
        <p:nvPr/>
      </p:nvGrpSpPr>
      <p:grpSpPr>
        <a:xfrm>
          <a:off x="0" y="0"/>
          <a:ext cx="0" cy="0"/>
          <a:chOff x="0" y="0"/>
          <a:chExt cx="0" cy="0"/>
        </a:xfrm>
      </p:grpSpPr>
      <p:sp>
        <p:nvSpPr>
          <p:cNvPr id="4029" name="Google Shape;4029;g78327f1586_1537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0" name="Google Shape;4030;g78327f1586_1537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7" name="Shape 4077"/>
        <p:cNvGrpSpPr/>
        <p:nvPr/>
      </p:nvGrpSpPr>
      <p:grpSpPr>
        <a:xfrm>
          <a:off x="0" y="0"/>
          <a:ext cx="0" cy="0"/>
          <a:chOff x="0" y="0"/>
          <a:chExt cx="0" cy="0"/>
        </a:xfrm>
      </p:grpSpPr>
      <p:sp>
        <p:nvSpPr>
          <p:cNvPr id="4078" name="Google Shape;4078;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9" name="Google Shape;4079;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0" name="Shape 4140"/>
        <p:cNvGrpSpPr/>
        <p:nvPr/>
      </p:nvGrpSpPr>
      <p:grpSpPr>
        <a:xfrm>
          <a:off x="0" y="0"/>
          <a:ext cx="0" cy="0"/>
          <a:chOff x="0" y="0"/>
          <a:chExt cx="0" cy="0"/>
        </a:xfrm>
      </p:grpSpPr>
      <p:sp>
        <p:nvSpPr>
          <p:cNvPr id="4141" name="Google Shape;4141;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2" name="Google Shape;4142;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4" name="Shape 4164"/>
        <p:cNvGrpSpPr/>
        <p:nvPr/>
      </p:nvGrpSpPr>
      <p:grpSpPr>
        <a:xfrm>
          <a:off x="0" y="0"/>
          <a:ext cx="0" cy="0"/>
          <a:chOff x="0" y="0"/>
          <a:chExt cx="0" cy="0"/>
        </a:xfrm>
      </p:grpSpPr>
      <p:sp>
        <p:nvSpPr>
          <p:cNvPr id="4165" name="Google Shape;4165;g878bb028e8_168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6" name="Google Shape;4166;g878bb028e8_168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4" name="Shape 4194"/>
        <p:cNvGrpSpPr/>
        <p:nvPr/>
      </p:nvGrpSpPr>
      <p:grpSpPr>
        <a:xfrm>
          <a:off x="0" y="0"/>
          <a:ext cx="0" cy="0"/>
          <a:chOff x="0" y="0"/>
          <a:chExt cx="0" cy="0"/>
        </a:xfrm>
      </p:grpSpPr>
      <p:sp>
        <p:nvSpPr>
          <p:cNvPr id="4195" name="Google Shape;4195;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6" name="Google Shape;4196;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5" name="Shape 4215"/>
        <p:cNvGrpSpPr/>
        <p:nvPr/>
      </p:nvGrpSpPr>
      <p:grpSpPr>
        <a:xfrm>
          <a:off x="0" y="0"/>
          <a:ext cx="0" cy="0"/>
          <a:chOff x="0" y="0"/>
          <a:chExt cx="0" cy="0"/>
        </a:xfrm>
      </p:grpSpPr>
      <p:sp>
        <p:nvSpPr>
          <p:cNvPr id="4216" name="Google Shape;4216;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7" name="Google Shape;4217;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8" name="Shape 4318"/>
        <p:cNvGrpSpPr/>
        <p:nvPr/>
      </p:nvGrpSpPr>
      <p:grpSpPr>
        <a:xfrm>
          <a:off x="0" y="0"/>
          <a:ext cx="0" cy="0"/>
          <a:chOff x="0" y="0"/>
          <a:chExt cx="0" cy="0"/>
        </a:xfrm>
      </p:grpSpPr>
      <p:sp>
        <p:nvSpPr>
          <p:cNvPr id="4319" name="Google Shape;4319;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0" name="Google Shape;4320;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4" name="Shape 4374"/>
        <p:cNvGrpSpPr/>
        <p:nvPr/>
      </p:nvGrpSpPr>
      <p:grpSpPr>
        <a:xfrm>
          <a:off x="0" y="0"/>
          <a:ext cx="0" cy="0"/>
          <a:chOff x="0" y="0"/>
          <a:chExt cx="0" cy="0"/>
        </a:xfrm>
      </p:grpSpPr>
      <p:sp>
        <p:nvSpPr>
          <p:cNvPr id="4375" name="Google Shape;4375;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6" name="Google Shape;4376;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5" name="Shape 4455"/>
        <p:cNvGrpSpPr/>
        <p:nvPr/>
      </p:nvGrpSpPr>
      <p:grpSpPr>
        <a:xfrm>
          <a:off x="0" y="0"/>
          <a:ext cx="0" cy="0"/>
          <a:chOff x="0" y="0"/>
          <a:chExt cx="0" cy="0"/>
        </a:xfrm>
      </p:grpSpPr>
      <p:sp>
        <p:nvSpPr>
          <p:cNvPr id="4456" name="Google Shape;4456;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7" name="Google Shape;4457;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9" name="Shape 4549"/>
        <p:cNvGrpSpPr/>
        <p:nvPr/>
      </p:nvGrpSpPr>
      <p:grpSpPr>
        <a:xfrm>
          <a:off x="0" y="0"/>
          <a:ext cx="0" cy="0"/>
          <a:chOff x="0" y="0"/>
          <a:chExt cx="0" cy="0"/>
        </a:xfrm>
      </p:grpSpPr>
      <p:sp>
        <p:nvSpPr>
          <p:cNvPr id="4550" name="Google Shape;4550;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1" name="Google Shape;4551;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2" name="Shape 4652"/>
        <p:cNvGrpSpPr/>
        <p:nvPr/>
      </p:nvGrpSpPr>
      <p:grpSpPr>
        <a:xfrm>
          <a:off x="0" y="0"/>
          <a:ext cx="0" cy="0"/>
          <a:chOff x="0" y="0"/>
          <a:chExt cx="0" cy="0"/>
        </a:xfrm>
      </p:grpSpPr>
      <p:sp>
        <p:nvSpPr>
          <p:cNvPr id="4653" name="Google Shape;4653;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4" name="Google Shape;4654;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8" name="Shape 4708"/>
        <p:cNvGrpSpPr/>
        <p:nvPr/>
      </p:nvGrpSpPr>
      <p:grpSpPr>
        <a:xfrm>
          <a:off x="0" y="0"/>
          <a:ext cx="0" cy="0"/>
          <a:chOff x="0" y="0"/>
          <a:chExt cx="0" cy="0"/>
        </a:xfrm>
      </p:grpSpPr>
      <p:sp>
        <p:nvSpPr>
          <p:cNvPr id="4709" name="Google Shape;4709;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0" name="Google Shape;4710;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0" name="Shape 4940"/>
        <p:cNvGrpSpPr/>
        <p:nvPr/>
      </p:nvGrpSpPr>
      <p:grpSpPr>
        <a:xfrm>
          <a:off x="0" y="0"/>
          <a:ext cx="0" cy="0"/>
          <a:chOff x="0" y="0"/>
          <a:chExt cx="0" cy="0"/>
        </a:xfrm>
      </p:grpSpPr>
      <p:sp>
        <p:nvSpPr>
          <p:cNvPr id="4941" name="Google Shape;4941;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2" name="Google Shape;4942;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4" name="Shape 4974"/>
        <p:cNvGrpSpPr/>
        <p:nvPr/>
      </p:nvGrpSpPr>
      <p:grpSpPr>
        <a:xfrm>
          <a:off x="0" y="0"/>
          <a:ext cx="0" cy="0"/>
          <a:chOff x="0" y="0"/>
          <a:chExt cx="0" cy="0"/>
        </a:xfrm>
      </p:grpSpPr>
      <p:sp>
        <p:nvSpPr>
          <p:cNvPr id="4975" name="Google Shape;4975;g85a0789696_10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6" name="Google Shape;4976;g85a0789696_10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9" name="Shape 4979"/>
        <p:cNvGrpSpPr/>
        <p:nvPr/>
      </p:nvGrpSpPr>
      <p:grpSpPr>
        <a:xfrm>
          <a:off x="0" y="0"/>
          <a:ext cx="0" cy="0"/>
          <a:chOff x="0" y="0"/>
          <a:chExt cx="0" cy="0"/>
        </a:xfrm>
      </p:grpSpPr>
      <p:sp>
        <p:nvSpPr>
          <p:cNvPr id="4980" name="Google Shape;4980;g878bb028e8_121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1" name="Google Shape;4981;g878bb028e8_121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rPr>
              <a:t>dair.ai</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grpSp>
        <p:nvGrpSpPr>
          <p:cNvPr id="1385" name="Google Shape;1385;p23"/>
          <p:cNvGrpSpPr/>
          <p:nvPr/>
        </p:nvGrpSpPr>
        <p:grpSpPr>
          <a:xfrm>
            <a:off x="1677893" y="1917852"/>
            <a:ext cx="1768767" cy="1771332"/>
            <a:chOff x="5448325" y="610550"/>
            <a:chExt cx="2742700" cy="2742000"/>
          </a:xfrm>
        </p:grpSpPr>
        <p:sp>
          <p:nvSpPr>
            <p:cNvPr id="1386" name="Google Shape;1386;p23"/>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3"/>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3"/>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3"/>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3"/>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3"/>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3"/>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3"/>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3"/>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3"/>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3"/>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3"/>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3"/>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3"/>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3"/>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3"/>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3"/>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3"/>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3"/>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3"/>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3"/>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3"/>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3"/>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3"/>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3"/>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3"/>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3"/>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3"/>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23"/>
          <p:cNvGrpSpPr/>
          <p:nvPr/>
        </p:nvGrpSpPr>
        <p:grpSpPr>
          <a:xfrm>
            <a:off x="1120231" y="1152499"/>
            <a:ext cx="530946" cy="531400"/>
            <a:chOff x="5448325" y="610550"/>
            <a:chExt cx="823300" cy="822600"/>
          </a:xfrm>
        </p:grpSpPr>
        <p:sp>
          <p:nvSpPr>
            <p:cNvPr id="1487" name="Google Shape;1487;p23"/>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3"/>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3"/>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3"/>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3"/>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3"/>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3"/>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3"/>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3"/>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96" name="Google Shape;1496;p23"/>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1497" name="Google Shape;1497;p23"/>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1498" name="Google Shape;1498;p23"/>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1499" name="Google Shape;1499;p23"/>
          <p:cNvGrpSpPr/>
          <p:nvPr/>
        </p:nvGrpSpPr>
        <p:grpSpPr>
          <a:xfrm>
            <a:off x="5553569" y="3258415"/>
            <a:ext cx="1768767" cy="1735686"/>
            <a:chOff x="5448325" y="610550"/>
            <a:chExt cx="2742700" cy="2742000"/>
          </a:xfrm>
        </p:grpSpPr>
        <p:sp>
          <p:nvSpPr>
            <p:cNvPr id="1500" name="Google Shape;1500;p23"/>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3"/>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3"/>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3"/>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3"/>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3"/>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3"/>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3"/>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3"/>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3"/>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3"/>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3"/>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3"/>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3"/>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3"/>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3"/>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3"/>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3"/>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3"/>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3"/>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3"/>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3"/>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3"/>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3"/>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3"/>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3"/>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3"/>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3"/>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3"/>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3"/>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3"/>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3"/>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3"/>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3"/>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3"/>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3"/>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3"/>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3"/>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3"/>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3"/>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3"/>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3"/>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3"/>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3"/>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3"/>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3"/>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3"/>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3"/>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3"/>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3"/>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3"/>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3"/>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3"/>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3"/>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3"/>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3"/>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3"/>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3"/>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3"/>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3"/>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23"/>
          <p:cNvGrpSpPr/>
          <p:nvPr/>
        </p:nvGrpSpPr>
        <p:grpSpPr>
          <a:xfrm>
            <a:off x="5196705" y="2583251"/>
            <a:ext cx="530946" cy="520706"/>
            <a:chOff x="5448325" y="610550"/>
            <a:chExt cx="823300" cy="822600"/>
          </a:xfrm>
        </p:grpSpPr>
        <p:sp>
          <p:nvSpPr>
            <p:cNvPr id="1601" name="Google Shape;1601;p23"/>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3"/>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3"/>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3"/>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3"/>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3"/>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3"/>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3"/>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3"/>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10" name="Google Shape;1610;p23"/>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1611" name="Google Shape;1611;p23"/>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1612" name="Google Shape;1612;p23"/>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1613" name="Google Shape;1613;p23"/>
          <p:cNvGrpSpPr/>
          <p:nvPr/>
        </p:nvGrpSpPr>
        <p:grpSpPr>
          <a:xfrm>
            <a:off x="5122078" y="161353"/>
            <a:ext cx="2200237" cy="2274977"/>
            <a:chOff x="5274478" y="161353"/>
            <a:chExt cx="2200237" cy="2274977"/>
          </a:xfrm>
        </p:grpSpPr>
        <p:grpSp>
          <p:nvGrpSpPr>
            <p:cNvPr id="1614" name="Google Shape;1614;p23"/>
            <p:cNvGrpSpPr/>
            <p:nvPr/>
          </p:nvGrpSpPr>
          <p:grpSpPr>
            <a:xfrm>
              <a:off x="5706772" y="743968"/>
              <a:ext cx="1767944" cy="1692362"/>
              <a:chOff x="5448325" y="610550"/>
              <a:chExt cx="2742700" cy="2742000"/>
            </a:xfrm>
          </p:grpSpPr>
          <p:sp>
            <p:nvSpPr>
              <p:cNvPr id="1615" name="Google Shape;1615;p23"/>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3"/>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3"/>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3"/>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3"/>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3"/>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3"/>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3"/>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3"/>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3"/>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3"/>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3"/>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3"/>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3"/>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3"/>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3"/>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3"/>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3"/>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3"/>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3"/>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3"/>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3"/>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3"/>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3"/>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3"/>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3"/>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3"/>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3"/>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3"/>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3"/>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3"/>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3"/>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3"/>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3"/>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3"/>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3"/>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3"/>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3"/>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3"/>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3"/>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3"/>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3"/>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3"/>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3"/>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3"/>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3"/>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3"/>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3"/>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3"/>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3"/>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3"/>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3"/>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3"/>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3"/>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3"/>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3"/>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3"/>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3"/>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3"/>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3"/>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23"/>
            <p:cNvGrpSpPr/>
            <p:nvPr/>
          </p:nvGrpSpPr>
          <p:grpSpPr>
            <a:xfrm>
              <a:off x="5274478" y="161353"/>
              <a:ext cx="530699" cy="507709"/>
              <a:chOff x="5448325" y="610550"/>
              <a:chExt cx="823300" cy="822600"/>
            </a:xfrm>
          </p:grpSpPr>
          <p:sp>
            <p:nvSpPr>
              <p:cNvPr id="1716" name="Google Shape;1716;p23"/>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3"/>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3"/>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3"/>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3"/>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3"/>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3"/>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3"/>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3"/>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25" name="Google Shape;1725;p23"/>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1726" name="Google Shape;1726;p23"/>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1727" name="Google Shape;1727;p23"/>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1728" name="Google Shape;1728;p23"/>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1729" name="Google Shape;1729;p23"/>
          <p:cNvCxnSpPr>
            <a:stCxn id="1445" idx="3"/>
            <a:endCxn id="1560"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1730" name="Google Shape;1730;p23"/>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1731" name="Google Shape;1731;p23"/>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1732" name="Google Shape;1732;p23"/>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6" name="Shape 1736"/>
        <p:cNvGrpSpPr/>
        <p:nvPr/>
      </p:nvGrpSpPr>
      <p:grpSpPr>
        <a:xfrm>
          <a:off x="0" y="0"/>
          <a:ext cx="0" cy="0"/>
          <a:chOff x="0" y="0"/>
          <a:chExt cx="0" cy="0"/>
        </a:xfrm>
      </p:grpSpPr>
      <p:grpSp>
        <p:nvGrpSpPr>
          <p:cNvPr id="1737" name="Google Shape;1737;p24"/>
          <p:cNvGrpSpPr/>
          <p:nvPr/>
        </p:nvGrpSpPr>
        <p:grpSpPr>
          <a:xfrm>
            <a:off x="1727325" y="1423875"/>
            <a:ext cx="5413150" cy="2571350"/>
            <a:chOff x="736725" y="1119075"/>
            <a:chExt cx="5413150" cy="2571350"/>
          </a:xfrm>
        </p:grpSpPr>
        <p:sp>
          <p:nvSpPr>
            <p:cNvPr id="1738" name="Google Shape;1738;p24"/>
            <p:cNvSpPr/>
            <p:nvPr/>
          </p:nvSpPr>
          <p:spPr>
            <a:xfrm>
              <a:off x="736725" y="134067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4"/>
            <p:cNvSpPr/>
            <p:nvPr/>
          </p:nvSpPr>
          <p:spPr>
            <a:xfrm>
              <a:off x="4367200" y="1119075"/>
              <a:ext cx="1407300" cy="15003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4"/>
            <p:cNvSpPr/>
            <p:nvPr/>
          </p:nvSpPr>
          <p:spPr>
            <a:xfrm>
              <a:off x="3790800" y="1737975"/>
              <a:ext cx="1362300" cy="14628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4"/>
            <p:cNvSpPr/>
            <p:nvPr/>
          </p:nvSpPr>
          <p:spPr>
            <a:xfrm>
              <a:off x="3615775" y="2309750"/>
              <a:ext cx="963300" cy="1076400"/>
            </a:xfrm>
            <a:prstGeom prst="cube">
              <a:avLst>
                <a:gd fmla="val 18252" name="adj"/>
              </a:avLst>
            </a:prstGeom>
            <a:solidFill>
              <a:srgbClr val="FF0000"/>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4"/>
            <p:cNvSpPr/>
            <p:nvPr/>
          </p:nvSpPr>
          <p:spPr>
            <a:xfrm>
              <a:off x="3437200" y="2490750"/>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4"/>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1744" name="Google Shape;1744;p24"/>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1745" name="Google Shape;1745;p24"/>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1746" name="Google Shape;1746;p24"/>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1747" name="Google Shape;1747;p24"/>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1748" name="Google Shape;1748;p24"/>
            <p:cNvCxnSpPr>
              <a:endCxn id="1742" idx="2"/>
            </p:cNvCxnSpPr>
            <p:nvPr/>
          </p:nvCxnSpPr>
          <p:spPr>
            <a:xfrm>
              <a:off x="1881100" y="2119361"/>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1749" name="Google Shape;1749;p24"/>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1750" name="Google Shape;1750;p24"/>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1751" name="Google Shape;1751;p24"/>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1752" name="Google Shape;1752;p24"/>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1753" name="Google Shape;1753;p24"/>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1754" name="Google Shape;1754;p24"/>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1755" name="Google Shape;1755;p24"/>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1756" name="Google Shape;1756;p24"/>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60" name="Shape 1760"/>
        <p:cNvGrpSpPr/>
        <p:nvPr/>
      </p:nvGrpSpPr>
      <p:grpSpPr>
        <a:xfrm>
          <a:off x="0" y="0"/>
          <a:ext cx="0" cy="0"/>
          <a:chOff x="0" y="0"/>
          <a:chExt cx="0" cy="0"/>
        </a:xfrm>
      </p:grpSpPr>
      <p:sp>
        <p:nvSpPr>
          <p:cNvPr id="1761" name="Google Shape;1761;p25"/>
          <p:cNvSpPr/>
          <p:nvPr/>
        </p:nvSpPr>
        <p:spPr>
          <a:xfrm>
            <a:off x="858250" y="2176350"/>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5"/>
          <p:cNvSpPr/>
          <p:nvPr/>
        </p:nvSpPr>
        <p:spPr>
          <a:xfrm>
            <a:off x="4713400" y="2176350"/>
            <a:ext cx="3027300" cy="790800"/>
          </a:xfrm>
          <a:prstGeom prst="roundRect">
            <a:avLst>
              <a:gd fmla="val 50000" name="adj"/>
            </a:avLst>
          </a:prstGeom>
          <a:gradFill>
            <a:gsLst>
              <a:gs pos="0">
                <a:srgbClr val="E0EDBA">
                  <a:alpha val="70980"/>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66" name="Shape 1766"/>
        <p:cNvGrpSpPr/>
        <p:nvPr/>
      </p:nvGrpSpPr>
      <p:grpSpPr>
        <a:xfrm>
          <a:off x="0" y="0"/>
          <a:ext cx="0" cy="0"/>
          <a:chOff x="0" y="0"/>
          <a:chExt cx="0" cy="0"/>
        </a:xfrm>
      </p:grpSpPr>
      <p:sp>
        <p:nvSpPr>
          <p:cNvPr id="1767" name="Google Shape;1767;p26"/>
          <p:cNvSpPr/>
          <p:nvPr/>
        </p:nvSpPr>
        <p:spPr>
          <a:xfrm>
            <a:off x="3613025" y="210525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68" name="Google Shape;1768;p26"/>
          <p:cNvSpPr/>
          <p:nvPr/>
        </p:nvSpPr>
        <p:spPr>
          <a:xfrm>
            <a:off x="4905150" y="210525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72" name="Shape 1772"/>
        <p:cNvGrpSpPr/>
        <p:nvPr/>
      </p:nvGrpSpPr>
      <p:grpSpPr>
        <a:xfrm>
          <a:off x="0" y="0"/>
          <a:ext cx="0" cy="0"/>
          <a:chOff x="0" y="0"/>
          <a:chExt cx="0" cy="0"/>
        </a:xfrm>
      </p:grpSpPr>
      <p:sp>
        <p:nvSpPr>
          <p:cNvPr id="1773" name="Google Shape;1773;p27"/>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1774" name="Google Shape;1774;p27"/>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1775" name="Google Shape;1775;p27"/>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1776" name="Google Shape;1776;p27"/>
          <p:cNvGrpSpPr/>
          <p:nvPr/>
        </p:nvGrpSpPr>
        <p:grpSpPr>
          <a:xfrm>
            <a:off x="7503475" y="912875"/>
            <a:ext cx="535200" cy="535200"/>
            <a:chOff x="7503475" y="912875"/>
            <a:chExt cx="535200" cy="535200"/>
          </a:xfrm>
        </p:grpSpPr>
        <p:sp>
          <p:nvSpPr>
            <p:cNvPr id="1777" name="Google Shape;1777;p27"/>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778" name="Google Shape;1778;p27"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779" name="Google Shape;1779;p27"/>
          <p:cNvGrpSpPr/>
          <p:nvPr/>
        </p:nvGrpSpPr>
        <p:grpSpPr>
          <a:xfrm>
            <a:off x="7503475" y="2801025"/>
            <a:ext cx="535200" cy="535200"/>
            <a:chOff x="7503475" y="2981725"/>
            <a:chExt cx="535200" cy="535200"/>
          </a:xfrm>
        </p:grpSpPr>
        <p:sp>
          <p:nvSpPr>
            <p:cNvPr id="1780" name="Google Shape;1780;p27"/>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781" name="Google Shape;1781;p27"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782" name="Google Shape;1782;p27"/>
          <p:cNvGrpSpPr/>
          <p:nvPr/>
        </p:nvGrpSpPr>
        <p:grpSpPr>
          <a:xfrm>
            <a:off x="7503475" y="1856950"/>
            <a:ext cx="535200" cy="535200"/>
            <a:chOff x="7503475" y="1967125"/>
            <a:chExt cx="535200" cy="535200"/>
          </a:xfrm>
        </p:grpSpPr>
        <p:sp>
          <p:nvSpPr>
            <p:cNvPr id="1783" name="Google Shape;1783;p27"/>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784" name="Google Shape;1784;p27"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785" name="Google Shape;1785;p27"/>
          <p:cNvGrpSpPr/>
          <p:nvPr/>
        </p:nvGrpSpPr>
        <p:grpSpPr>
          <a:xfrm>
            <a:off x="7503475" y="3745100"/>
            <a:ext cx="535200" cy="535200"/>
            <a:chOff x="7503475" y="3745100"/>
            <a:chExt cx="535200" cy="535200"/>
          </a:xfrm>
        </p:grpSpPr>
        <p:pic>
          <p:nvPicPr>
            <p:cNvPr descr="+" id="1786" name="Google Shape;1786;p27"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787" name="Google Shape;1787;p27"/>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91" name="Shape 1791"/>
        <p:cNvGrpSpPr/>
        <p:nvPr/>
      </p:nvGrpSpPr>
      <p:grpSpPr>
        <a:xfrm>
          <a:off x="0" y="0"/>
          <a:ext cx="0" cy="0"/>
          <a:chOff x="0" y="0"/>
          <a:chExt cx="0" cy="0"/>
        </a:xfrm>
      </p:grpSpPr>
      <p:sp>
        <p:nvSpPr>
          <p:cNvPr id="1792" name="Google Shape;1792;p28"/>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793" name="Google Shape;1793;p28"/>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1794" name="Google Shape;1794;p28"/>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1795" name="Google Shape;1795;p28"/>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1796" name="Google Shape;1796;p28"/>
          <p:cNvGrpSpPr/>
          <p:nvPr/>
        </p:nvGrpSpPr>
        <p:grpSpPr>
          <a:xfrm>
            <a:off x="7503475" y="2801025"/>
            <a:ext cx="535200" cy="535200"/>
            <a:chOff x="7503475" y="2801025"/>
            <a:chExt cx="535200" cy="535200"/>
          </a:xfrm>
        </p:grpSpPr>
        <p:sp>
          <p:nvSpPr>
            <p:cNvPr id="1797" name="Google Shape;1797;p28"/>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1798" name="Google Shape;1798;p28"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799" name="Google Shape;1799;p28"/>
          <p:cNvGrpSpPr/>
          <p:nvPr/>
        </p:nvGrpSpPr>
        <p:grpSpPr>
          <a:xfrm>
            <a:off x="7503475" y="1856950"/>
            <a:ext cx="535200" cy="535200"/>
            <a:chOff x="7503475" y="1856950"/>
            <a:chExt cx="535200" cy="535200"/>
          </a:xfrm>
        </p:grpSpPr>
        <p:sp>
          <p:nvSpPr>
            <p:cNvPr id="1800" name="Google Shape;1800;p28"/>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1801" name="Google Shape;1801;p28"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1802" name="Google Shape;1802;p28"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803" name="Google Shape;1803;p28"/>
          <p:cNvGrpSpPr/>
          <p:nvPr/>
        </p:nvGrpSpPr>
        <p:grpSpPr>
          <a:xfrm>
            <a:off x="7503475" y="912875"/>
            <a:ext cx="535200" cy="535200"/>
            <a:chOff x="7503475" y="912875"/>
            <a:chExt cx="535200" cy="535200"/>
          </a:xfrm>
        </p:grpSpPr>
        <p:sp>
          <p:nvSpPr>
            <p:cNvPr id="1804" name="Google Shape;1804;p28"/>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1805" name="Google Shape;1805;p28"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9" name="Shape 1809"/>
        <p:cNvGrpSpPr/>
        <p:nvPr/>
      </p:nvGrpSpPr>
      <p:grpSpPr>
        <a:xfrm>
          <a:off x="0" y="0"/>
          <a:ext cx="0" cy="0"/>
          <a:chOff x="0" y="0"/>
          <a:chExt cx="0" cy="0"/>
        </a:xfrm>
      </p:grpSpPr>
      <p:sp>
        <p:nvSpPr>
          <p:cNvPr id="1810" name="Google Shape;1810;p29"/>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1" name="Google Shape;1811;p29"/>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1812" name="Google Shape;1812;p29"/>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1813" name="Google Shape;1813;p29"/>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1814" name="Google Shape;1814;p29"/>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1815" name="Google Shape;1815;p29"/>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1816" name="Google Shape;1816;p29"/>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0" name="Shape 1820"/>
        <p:cNvGrpSpPr/>
        <p:nvPr/>
      </p:nvGrpSpPr>
      <p:grpSpPr>
        <a:xfrm>
          <a:off x="0" y="0"/>
          <a:ext cx="0" cy="0"/>
          <a:chOff x="0" y="0"/>
          <a:chExt cx="0" cy="0"/>
        </a:xfrm>
      </p:grpSpPr>
      <p:grpSp>
        <p:nvGrpSpPr>
          <p:cNvPr id="1821" name="Google Shape;1821;p30"/>
          <p:cNvGrpSpPr/>
          <p:nvPr/>
        </p:nvGrpSpPr>
        <p:grpSpPr>
          <a:xfrm>
            <a:off x="3119959" y="1208621"/>
            <a:ext cx="2909808" cy="2697508"/>
            <a:chOff x="2854300" y="1168125"/>
            <a:chExt cx="2904000" cy="2668950"/>
          </a:xfrm>
        </p:grpSpPr>
        <p:sp>
          <p:nvSpPr>
            <p:cNvPr id="1822" name="Google Shape;1822;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p31"/>
          <p:cNvSpPr/>
          <p:nvPr/>
        </p:nvSpPr>
        <p:spPr>
          <a:xfrm>
            <a:off x="395750" y="1258625"/>
            <a:ext cx="2408100" cy="23289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31"/>
          <p:cNvGrpSpPr/>
          <p:nvPr/>
        </p:nvGrpSpPr>
        <p:grpSpPr>
          <a:xfrm>
            <a:off x="6984674" y="1529221"/>
            <a:ext cx="1765922" cy="1596032"/>
            <a:chOff x="6240000" y="821025"/>
            <a:chExt cx="2904000" cy="2668950"/>
          </a:xfrm>
        </p:grpSpPr>
        <p:sp>
          <p:nvSpPr>
            <p:cNvPr id="1857" name="Google Shape;1857;p31"/>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8" name="Google Shape;1858;p31"/>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9" name="Google Shape;1859;p31"/>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0" name="Google Shape;1860;p31"/>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1" name="Google Shape;1861;p31"/>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2" name="Google Shape;1862;p31"/>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3" name="Google Shape;1863;p31"/>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4" name="Google Shape;1864;p31"/>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5" name="Google Shape;1865;p31"/>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6" name="Google Shape;1866;p31"/>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7" name="Google Shape;1867;p31"/>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8" name="Google Shape;1868;p31"/>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9" name="Google Shape;1869;p31"/>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0" name="Google Shape;1870;p31"/>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1" name="Google Shape;1871;p31"/>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2" name="Google Shape;1872;p31"/>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3" name="Google Shape;1873;p31"/>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4" name="Google Shape;1874;p31"/>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5" name="Google Shape;1875;p31"/>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6" name="Google Shape;1876;p31"/>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7" name="Google Shape;1877;p31"/>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8" name="Google Shape;1878;p31"/>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9" name="Google Shape;1879;p31"/>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0" name="Google Shape;1880;p31"/>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1" name="Google Shape;1881;p31"/>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2" name="Google Shape;1882;p31"/>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883" name="Google Shape;1883;p31"/>
          <p:cNvGrpSpPr/>
          <p:nvPr/>
        </p:nvGrpSpPr>
        <p:grpSpPr>
          <a:xfrm>
            <a:off x="6760151" y="1661963"/>
            <a:ext cx="1765922" cy="1596032"/>
            <a:chOff x="5950075" y="854725"/>
            <a:chExt cx="2904000" cy="2668950"/>
          </a:xfrm>
        </p:grpSpPr>
        <p:sp>
          <p:nvSpPr>
            <p:cNvPr id="1884" name="Google Shape;1884;p31"/>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31"/>
          <p:cNvGrpSpPr/>
          <p:nvPr/>
        </p:nvGrpSpPr>
        <p:grpSpPr>
          <a:xfrm>
            <a:off x="6510691" y="1834023"/>
            <a:ext cx="1765922" cy="1596032"/>
            <a:chOff x="2854300" y="1168125"/>
            <a:chExt cx="2904000" cy="2668950"/>
          </a:xfrm>
        </p:grpSpPr>
        <p:sp>
          <p:nvSpPr>
            <p:cNvPr id="1911" name="Google Shape;1911;p3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31"/>
          <p:cNvGrpSpPr/>
          <p:nvPr/>
        </p:nvGrpSpPr>
        <p:grpSpPr>
          <a:xfrm>
            <a:off x="3948438" y="2653564"/>
            <a:ext cx="1605799" cy="1679186"/>
            <a:chOff x="608609" y="2370079"/>
            <a:chExt cx="458224" cy="523616"/>
          </a:xfrm>
        </p:grpSpPr>
        <p:grpSp>
          <p:nvGrpSpPr>
            <p:cNvPr id="1938" name="Google Shape;1938;p31"/>
            <p:cNvGrpSpPr/>
            <p:nvPr/>
          </p:nvGrpSpPr>
          <p:grpSpPr>
            <a:xfrm>
              <a:off x="608609" y="2665704"/>
              <a:ext cx="458224" cy="227991"/>
              <a:chOff x="5668659" y="1713442"/>
              <a:chExt cx="458224" cy="227991"/>
            </a:xfrm>
          </p:grpSpPr>
          <p:grpSp>
            <p:nvGrpSpPr>
              <p:cNvPr id="1939" name="Google Shape;1939;p31"/>
              <p:cNvGrpSpPr/>
              <p:nvPr/>
            </p:nvGrpSpPr>
            <p:grpSpPr>
              <a:xfrm>
                <a:off x="5802485" y="1713507"/>
                <a:ext cx="188679" cy="227926"/>
                <a:chOff x="5802485" y="1713507"/>
                <a:chExt cx="188679" cy="227926"/>
              </a:xfrm>
            </p:grpSpPr>
            <p:sp>
              <p:nvSpPr>
                <p:cNvPr id="1940" name="Google Shape;1940;p3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31"/>
              <p:cNvGrpSpPr/>
              <p:nvPr/>
            </p:nvGrpSpPr>
            <p:grpSpPr>
              <a:xfrm>
                <a:off x="5936312" y="1713442"/>
                <a:ext cx="190570" cy="227991"/>
                <a:chOff x="5936312" y="1713442"/>
                <a:chExt cx="190570" cy="227991"/>
              </a:xfrm>
            </p:grpSpPr>
            <p:sp>
              <p:nvSpPr>
                <p:cNvPr id="1943" name="Google Shape;1943;p3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1946" name="Google Shape;1946;p31"/>
              <p:cNvGrpSpPr/>
              <p:nvPr/>
            </p:nvGrpSpPr>
            <p:grpSpPr>
              <a:xfrm>
                <a:off x="5668659" y="1714000"/>
                <a:ext cx="193488" cy="227433"/>
                <a:chOff x="5668659" y="1714000"/>
                <a:chExt cx="193488" cy="227433"/>
              </a:xfrm>
            </p:grpSpPr>
            <p:sp>
              <p:nvSpPr>
                <p:cNvPr id="1947" name="Google Shape;1947;p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9" name="Google Shape;1949;p31"/>
            <p:cNvGrpSpPr/>
            <p:nvPr/>
          </p:nvGrpSpPr>
          <p:grpSpPr>
            <a:xfrm>
              <a:off x="608609" y="2511879"/>
              <a:ext cx="458224" cy="227991"/>
              <a:chOff x="5668659" y="1713442"/>
              <a:chExt cx="458224" cy="227991"/>
            </a:xfrm>
          </p:grpSpPr>
          <p:grpSp>
            <p:nvGrpSpPr>
              <p:cNvPr id="1950" name="Google Shape;1950;p31"/>
              <p:cNvGrpSpPr/>
              <p:nvPr/>
            </p:nvGrpSpPr>
            <p:grpSpPr>
              <a:xfrm>
                <a:off x="5802485" y="1713507"/>
                <a:ext cx="188679" cy="227926"/>
                <a:chOff x="5802485" y="1713507"/>
                <a:chExt cx="188679" cy="227926"/>
              </a:xfrm>
            </p:grpSpPr>
            <p:sp>
              <p:nvSpPr>
                <p:cNvPr id="1951" name="Google Shape;1951;p3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31"/>
              <p:cNvGrpSpPr/>
              <p:nvPr/>
            </p:nvGrpSpPr>
            <p:grpSpPr>
              <a:xfrm>
                <a:off x="5936312" y="1713442"/>
                <a:ext cx="190570" cy="227991"/>
                <a:chOff x="5936312" y="1713442"/>
                <a:chExt cx="190570" cy="227991"/>
              </a:xfrm>
            </p:grpSpPr>
            <p:sp>
              <p:nvSpPr>
                <p:cNvPr id="1954" name="Google Shape;1954;p3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1957" name="Google Shape;1957;p31"/>
              <p:cNvGrpSpPr/>
              <p:nvPr/>
            </p:nvGrpSpPr>
            <p:grpSpPr>
              <a:xfrm>
                <a:off x="5668659" y="1714000"/>
                <a:ext cx="193488" cy="227433"/>
                <a:chOff x="5668659" y="1714000"/>
                <a:chExt cx="193488" cy="227433"/>
              </a:xfrm>
            </p:grpSpPr>
            <p:sp>
              <p:nvSpPr>
                <p:cNvPr id="1958" name="Google Shape;1958;p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0" name="Google Shape;1960;p31"/>
            <p:cNvGrpSpPr/>
            <p:nvPr/>
          </p:nvGrpSpPr>
          <p:grpSpPr>
            <a:xfrm>
              <a:off x="608609" y="2370079"/>
              <a:ext cx="458224" cy="227991"/>
              <a:chOff x="5668659" y="1713442"/>
              <a:chExt cx="458224" cy="227991"/>
            </a:xfrm>
          </p:grpSpPr>
          <p:grpSp>
            <p:nvGrpSpPr>
              <p:cNvPr id="1961" name="Google Shape;1961;p31"/>
              <p:cNvGrpSpPr/>
              <p:nvPr/>
            </p:nvGrpSpPr>
            <p:grpSpPr>
              <a:xfrm>
                <a:off x="5802485" y="1713507"/>
                <a:ext cx="188679" cy="227926"/>
                <a:chOff x="5802485" y="1713507"/>
                <a:chExt cx="188679" cy="227926"/>
              </a:xfrm>
            </p:grpSpPr>
            <p:sp>
              <p:nvSpPr>
                <p:cNvPr id="1962" name="Google Shape;1962;p3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31"/>
              <p:cNvGrpSpPr/>
              <p:nvPr/>
            </p:nvGrpSpPr>
            <p:grpSpPr>
              <a:xfrm>
                <a:off x="5936312" y="1713442"/>
                <a:ext cx="190570" cy="227991"/>
                <a:chOff x="5936312" y="1713442"/>
                <a:chExt cx="190570" cy="227991"/>
              </a:xfrm>
            </p:grpSpPr>
            <p:sp>
              <p:nvSpPr>
                <p:cNvPr id="1965" name="Google Shape;1965;p3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1968" name="Google Shape;1968;p31"/>
              <p:cNvGrpSpPr/>
              <p:nvPr/>
            </p:nvGrpSpPr>
            <p:grpSpPr>
              <a:xfrm>
                <a:off x="5668659" y="1714000"/>
                <a:ext cx="193488" cy="227433"/>
                <a:chOff x="5668659" y="1714000"/>
                <a:chExt cx="193488" cy="227433"/>
              </a:xfrm>
            </p:grpSpPr>
            <p:sp>
              <p:nvSpPr>
                <p:cNvPr id="1969" name="Google Shape;1969;p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71" name="Google Shape;1971;p31"/>
          <p:cNvGrpSpPr/>
          <p:nvPr/>
        </p:nvGrpSpPr>
        <p:grpSpPr>
          <a:xfrm>
            <a:off x="3774094" y="2836117"/>
            <a:ext cx="1605799" cy="1679186"/>
            <a:chOff x="608609" y="2370079"/>
            <a:chExt cx="458224" cy="523616"/>
          </a:xfrm>
        </p:grpSpPr>
        <p:grpSp>
          <p:nvGrpSpPr>
            <p:cNvPr id="1972" name="Google Shape;1972;p31"/>
            <p:cNvGrpSpPr/>
            <p:nvPr/>
          </p:nvGrpSpPr>
          <p:grpSpPr>
            <a:xfrm>
              <a:off x="608609" y="2665704"/>
              <a:ext cx="458224" cy="227991"/>
              <a:chOff x="5668659" y="1713442"/>
              <a:chExt cx="458224" cy="227991"/>
            </a:xfrm>
          </p:grpSpPr>
          <p:grpSp>
            <p:nvGrpSpPr>
              <p:cNvPr id="1973" name="Google Shape;1973;p31"/>
              <p:cNvGrpSpPr/>
              <p:nvPr/>
            </p:nvGrpSpPr>
            <p:grpSpPr>
              <a:xfrm>
                <a:off x="5802485" y="1713507"/>
                <a:ext cx="188679" cy="227926"/>
                <a:chOff x="5802485" y="1713507"/>
                <a:chExt cx="188679" cy="227926"/>
              </a:xfrm>
            </p:grpSpPr>
            <p:sp>
              <p:nvSpPr>
                <p:cNvPr id="1974" name="Google Shape;1974;p3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31"/>
              <p:cNvGrpSpPr/>
              <p:nvPr/>
            </p:nvGrpSpPr>
            <p:grpSpPr>
              <a:xfrm>
                <a:off x="5936312" y="1713442"/>
                <a:ext cx="190570" cy="227991"/>
                <a:chOff x="5936312" y="1713442"/>
                <a:chExt cx="190570" cy="227991"/>
              </a:xfrm>
            </p:grpSpPr>
            <p:sp>
              <p:nvSpPr>
                <p:cNvPr id="1977" name="Google Shape;1977;p3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1980" name="Google Shape;1980;p31"/>
              <p:cNvGrpSpPr/>
              <p:nvPr/>
            </p:nvGrpSpPr>
            <p:grpSpPr>
              <a:xfrm>
                <a:off x="5668659" y="1714000"/>
                <a:ext cx="193488" cy="227433"/>
                <a:chOff x="5668659" y="1714000"/>
                <a:chExt cx="193488" cy="227433"/>
              </a:xfrm>
            </p:grpSpPr>
            <p:sp>
              <p:nvSpPr>
                <p:cNvPr id="1981" name="Google Shape;1981;p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83" name="Google Shape;1983;p31"/>
            <p:cNvGrpSpPr/>
            <p:nvPr/>
          </p:nvGrpSpPr>
          <p:grpSpPr>
            <a:xfrm>
              <a:off x="608609" y="2511879"/>
              <a:ext cx="458224" cy="227991"/>
              <a:chOff x="5668659" y="1713442"/>
              <a:chExt cx="458224" cy="227991"/>
            </a:xfrm>
          </p:grpSpPr>
          <p:grpSp>
            <p:nvGrpSpPr>
              <p:cNvPr id="1984" name="Google Shape;1984;p31"/>
              <p:cNvGrpSpPr/>
              <p:nvPr/>
            </p:nvGrpSpPr>
            <p:grpSpPr>
              <a:xfrm>
                <a:off x="5802485" y="1713507"/>
                <a:ext cx="188679" cy="227926"/>
                <a:chOff x="5802485" y="1713507"/>
                <a:chExt cx="188679" cy="227926"/>
              </a:xfrm>
            </p:grpSpPr>
            <p:sp>
              <p:nvSpPr>
                <p:cNvPr id="1985" name="Google Shape;1985;p3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31"/>
              <p:cNvGrpSpPr/>
              <p:nvPr/>
            </p:nvGrpSpPr>
            <p:grpSpPr>
              <a:xfrm>
                <a:off x="5936312" y="1713442"/>
                <a:ext cx="190570" cy="227991"/>
                <a:chOff x="5936312" y="1713442"/>
                <a:chExt cx="190570" cy="227991"/>
              </a:xfrm>
            </p:grpSpPr>
            <p:sp>
              <p:nvSpPr>
                <p:cNvPr id="1988" name="Google Shape;1988;p3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1991" name="Google Shape;1991;p31"/>
              <p:cNvGrpSpPr/>
              <p:nvPr/>
            </p:nvGrpSpPr>
            <p:grpSpPr>
              <a:xfrm>
                <a:off x="5668659" y="1714000"/>
                <a:ext cx="193488" cy="227433"/>
                <a:chOff x="5668659" y="1714000"/>
                <a:chExt cx="193488" cy="227433"/>
              </a:xfrm>
            </p:grpSpPr>
            <p:sp>
              <p:nvSpPr>
                <p:cNvPr id="1992" name="Google Shape;1992;p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4" name="Google Shape;1994;p31"/>
            <p:cNvGrpSpPr/>
            <p:nvPr/>
          </p:nvGrpSpPr>
          <p:grpSpPr>
            <a:xfrm>
              <a:off x="608609" y="2370079"/>
              <a:ext cx="458224" cy="227991"/>
              <a:chOff x="5668659" y="1713442"/>
              <a:chExt cx="458224" cy="227991"/>
            </a:xfrm>
          </p:grpSpPr>
          <p:grpSp>
            <p:nvGrpSpPr>
              <p:cNvPr id="1995" name="Google Shape;1995;p31"/>
              <p:cNvGrpSpPr/>
              <p:nvPr/>
            </p:nvGrpSpPr>
            <p:grpSpPr>
              <a:xfrm>
                <a:off x="5802485" y="1713507"/>
                <a:ext cx="188679" cy="227926"/>
                <a:chOff x="5802485" y="1713507"/>
                <a:chExt cx="188679" cy="227926"/>
              </a:xfrm>
            </p:grpSpPr>
            <p:sp>
              <p:nvSpPr>
                <p:cNvPr id="1996" name="Google Shape;1996;p3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31"/>
              <p:cNvGrpSpPr/>
              <p:nvPr/>
            </p:nvGrpSpPr>
            <p:grpSpPr>
              <a:xfrm>
                <a:off x="5936312" y="1713442"/>
                <a:ext cx="190570" cy="227991"/>
                <a:chOff x="5936312" y="1713442"/>
                <a:chExt cx="190570" cy="227991"/>
              </a:xfrm>
            </p:grpSpPr>
            <p:sp>
              <p:nvSpPr>
                <p:cNvPr id="1999" name="Google Shape;1999;p3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002" name="Google Shape;2002;p31"/>
              <p:cNvGrpSpPr/>
              <p:nvPr/>
            </p:nvGrpSpPr>
            <p:grpSpPr>
              <a:xfrm>
                <a:off x="5668659" y="1714000"/>
                <a:ext cx="193488" cy="227433"/>
                <a:chOff x="5668659" y="1714000"/>
                <a:chExt cx="193488" cy="227433"/>
              </a:xfrm>
            </p:grpSpPr>
            <p:sp>
              <p:nvSpPr>
                <p:cNvPr id="2003" name="Google Shape;2003;p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005" name="Google Shape;2005;p31"/>
          <p:cNvGrpSpPr/>
          <p:nvPr/>
        </p:nvGrpSpPr>
        <p:grpSpPr>
          <a:xfrm>
            <a:off x="3589763" y="3023400"/>
            <a:ext cx="1605799" cy="1679186"/>
            <a:chOff x="608609" y="2370079"/>
            <a:chExt cx="458224" cy="523616"/>
          </a:xfrm>
        </p:grpSpPr>
        <p:grpSp>
          <p:nvGrpSpPr>
            <p:cNvPr id="2006" name="Google Shape;2006;p31"/>
            <p:cNvGrpSpPr/>
            <p:nvPr/>
          </p:nvGrpSpPr>
          <p:grpSpPr>
            <a:xfrm>
              <a:off x="608609" y="2665704"/>
              <a:ext cx="458224" cy="227991"/>
              <a:chOff x="5668659" y="1713442"/>
              <a:chExt cx="458224" cy="227991"/>
            </a:xfrm>
          </p:grpSpPr>
          <p:grpSp>
            <p:nvGrpSpPr>
              <p:cNvPr id="2007" name="Google Shape;2007;p31"/>
              <p:cNvGrpSpPr/>
              <p:nvPr/>
            </p:nvGrpSpPr>
            <p:grpSpPr>
              <a:xfrm>
                <a:off x="5802485" y="1713507"/>
                <a:ext cx="188679" cy="227926"/>
                <a:chOff x="5802485" y="1713507"/>
                <a:chExt cx="188679" cy="227926"/>
              </a:xfrm>
            </p:grpSpPr>
            <p:sp>
              <p:nvSpPr>
                <p:cNvPr id="2008" name="Google Shape;2008;p3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31"/>
              <p:cNvGrpSpPr/>
              <p:nvPr/>
            </p:nvGrpSpPr>
            <p:grpSpPr>
              <a:xfrm>
                <a:off x="5936312" y="1713442"/>
                <a:ext cx="190570" cy="227991"/>
                <a:chOff x="5936312" y="1713442"/>
                <a:chExt cx="190570" cy="227991"/>
              </a:xfrm>
            </p:grpSpPr>
            <p:sp>
              <p:nvSpPr>
                <p:cNvPr id="2011" name="Google Shape;2011;p3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014" name="Google Shape;2014;p31"/>
              <p:cNvGrpSpPr/>
              <p:nvPr/>
            </p:nvGrpSpPr>
            <p:grpSpPr>
              <a:xfrm>
                <a:off x="5668659" y="1714000"/>
                <a:ext cx="193488" cy="227433"/>
                <a:chOff x="5668659" y="1714000"/>
                <a:chExt cx="193488" cy="227433"/>
              </a:xfrm>
            </p:grpSpPr>
            <p:sp>
              <p:nvSpPr>
                <p:cNvPr id="2015" name="Google Shape;2015;p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7" name="Google Shape;2017;p31"/>
            <p:cNvGrpSpPr/>
            <p:nvPr/>
          </p:nvGrpSpPr>
          <p:grpSpPr>
            <a:xfrm>
              <a:off x="608609" y="2511879"/>
              <a:ext cx="458224" cy="227991"/>
              <a:chOff x="5668659" y="1713442"/>
              <a:chExt cx="458224" cy="227991"/>
            </a:xfrm>
          </p:grpSpPr>
          <p:grpSp>
            <p:nvGrpSpPr>
              <p:cNvPr id="2018" name="Google Shape;2018;p31"/>
              <p:cNvGrpSpPr/>
              <p:nvPr/>
            </p:nvGrpSpPr>
            <p:grpSpPr>
              <a:xfrm>
                <a:off x="5802485" y="1713507"/>
                <a:ext cx="188679" cy="227926"/>
                <a:chOff x="5802485" y="1713507"/>
                <a:chExt cx="188679" cy="227926"/>
              </a:xfrm>
            </p:grpSpPr>
            <p:sp>
              <p:nvSpPr>
                <p:cNvPr id="2019" name="Google Shape;2019;p3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31"/>
              <p:cNvGrpSpPr/>
              <p:nvPr/>
            </p:nvGrpSpPr>
            <p:grpSpPr>
              <a:xfrm>
                <a:off x="5936312" y="1713442"/>
                <a:ext cx="190570" cy="227991"/>
                <a:chOff x="5936312" y="1713442"/>
                <a:chExt cx="190570" cy="227991"/>
              </a:xfrm>
            </p:grpSpPr>
            <p:sp>
              <p:nvSpPr>
                <p:cNvPr id="2022" name="Google Shape;2022;p3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025" name="Google Shape;2025;p31"/>
              <p:cNvGrpSpPr/>
              <p:nvPr/>
            </p:nvGrpSpPr>
            <p:grpSpPr>
              <a:xfrm>
                <a:off x="5668659" y="1714000"/>
                <a:ext cx="193488" cy="227433"/>
                <a:chOff x="5668659" y="1714000"/>
                <a:chExt cx="193488" cy="227433"/>
              </a:xfrm>
            </p:grpSpPr>
            <p:sp>
              <p:nvSpPr>
                <p:cNvPr id="2026" name="Google Shape;2026;p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8" name="Google Shape;2028;p31"/>
            <p:cNvGrpSpPr/>
            <p:nvPr/>
          </p:nvGrpSpPr>
          <p:grpSpPr>
            <a:xfrm>
              <a:off x="608609" y="2370079"/>
              <a:ext cx="458224" cy="227991"/>
              <a:chOff x="5668659" y="1713442"/>
              <a:chExt cx="458224" cy="227991"/>
            </a:xfrm>
          </p:grpSpPr>
          <p:grpSp>
            <p:nvGrpSpPr>
              <p:cNvPr id="2029" name="Google Shape;2029;p31"/>
              <p:cNvGrpSpPr/>
              <p:nvPr/>
            </p:nvGrpSpPr>
            <p:grpSpPr>
              <a:xfrm>
                <a:off x="5802485" y="1713507"/>
                <a:ext cx="188679" cy="227926"/>
                <a:chOff x="5802485" y="1713507"/>
                <a:chExt cx="188679" cy="227926"/>
              </a:xfrm>
            </p:grpSpPr>
            <p:sp>
              <p:nvSpPr>
                <p:cNvPr id="2030" name="Google Shape;2030;p31"/>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1"/>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31"/>
              <p:cNvGrpSpPr/>
              <p:nvPr/>
            </p:nvGrpSpPr>
            <p:grpSpPr>
              <a:xfrm>
                <a:off x="5936312" y="1713442"/>
                <a:ext cx="190570" cy="227991"/>
                <a:chOff x="5936312" y="1713442"/>
                <a:chExt cx="190570" cy="227991"/>
              </a:xfrm>
            </p:grpSpPr>
            <p:sp>
              <p:nvSpPr>
                <p:cNvPr id="2033" name="Google Shape;2033;p31"/>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1"/>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1"/>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036" name="Google Shape;2036;p31"/>
              <p:cNvGrpSpPr/>
              <p:nvPr/>
            </p:nvGrpSpPr>
            <p:grpSpPr>
              <a:xfrm>
                <a:off x="5668659" y="1714000"/>
                <a:ext cx="193488" cy="227433"/>
                <a:chOff x="5668659" y="1714000"/>
                <a:chExt cx="193488" cy="227433"/>
              </a:xfrm>
            </p:grpSpPr>
            <p:sp>
              <p:nvSpPr>
                <p:cNvPr id="2037" name="Google Shape;2037;p31"/>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1"/>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5"/>
                                        </p:tgtEl>
                                        <p:attrNameLst>
                                          <p:attrName>style.visibility</p:attrName>
                                        </p:attrNameLst>
                                      </p:cBhvr>
                                      <p:to>
                                        <p:strVal val="visible"/>
                                      </p:to>
                                    </p:set>
                                    <p:animEffect filter="fade" transition="in">
                                      <p:cBhvr>
                                        <p:cTn dur="1000"/>
                                        <p:tgtEl>
                                          <p:spTgt spid="20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rPr>
              <a:t>Basic components</a:t>
            </a:r>
            <a:endParaRPr>
              <a:solidFill>
                <a:srgbClr val="99999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42" name="Shape 2042"/>
        <p:cNvGrpSpPr/>
        <p:nvPr/>
      </p:nvGrpSpPr>
      <p:grpSpPr>
        <a:xfrm>
          <a:off x="0" y="0"/>
          <a:ext cx="0" cy="0"/>
          <a:chOff x="0" y="0"/>
          <a:chExt cx="0" cy="0"/>
        </a:xfrm>
      </p:grpSpPr>
      <p:pic>
        <p:nvPicPr>
          <p:cNvPr id="2043" name="Google Shape;2043;p32"/>
          <p:cNvPicPr preferRelativeResize="0"/>
          <p:nvPr/>
        </p:nvPicPr>
        <p:blipFill>
          <a:blip r:embed="rId3">
            <a:alphaModFix/>
          </a:blip>
          <a:stretch>
            <a:fillRect/>
          </a:stretch>
        </p:blipFill>
        <p:spPr>
          <a:xfrm>
            <a:off x="609516" y="2361475"/>
            <a:ext cx="1371608" cy="914400"/>
          </a:xfrm>
          <a:prstGeom prst="rect">
            <a:avLst/>
          </a:prstGeom>
          <a:noFill/>
          <a:ln>
            <a:noFill/>
          </a:ln>
        </p:spPr>
      </p:pic>
      <p:cxnSp>
        <p:nvCxnSpPr>
          <p:cNvPr id="2044" name="Google Shape;2044;p32"/>
          <p:cNvCxnSpPr>
            <a:stCxn id="2043" idx="3"/>
            <a:endCxn id="2045" idx="1"/>
          </p:cNvCxnSpPr>
          <p:nvPr/>
        </p:nvCxnSpPr>
        <p:spPr>
          <a:xfrm>
            <a:off x="1981124" y="2818675"/>
            <a:ext cx="323700" cy="0"/>
          </a:xfrm>
          <a:prstGeom prst="straightConnector1">
            <a:avLst/>
          </a:prstGeom>
          <a:noFill/>
          <a:ln cap="flat" cmpd="sng" w="28575">
            <a:solidFill>
              <a:schemeClr val="dk2"/>
            </a:solidFill>
            <a:prstDash val="solid"/>
            <a:round/>
            <a:headEnd len="med" w="med" type="none"/>
            <a:tailEnd len="med" w="med" type="stealth"/>
          </a:ln>
        </p:spPr>
      </p:cxnSp>
      <p:cxnSp>
        <p:nvCxnSpPr>
          <p:cNvPr id="2046" name="Google Shape;2046;p32"/>
          <p:cNvCxnSpPr>
            <a:stCxn id="2043" idx="3"/>
            <a:endCxn id="2047" idx="1"/>
          </p:cNvCxnSpPr>
          <p:nvPr/>
        </p:nvCxnSpPr>
        <p:spPr>
          <a:xfrm flipH="1" rot="10800000">
            <a:off x="1981124" y="1748575"/>
            <a:ext cx="324000" cy="1070100"/>
          </a:xfrm>
          <a:prstGeom prst="curvedConnector2">
            <a:avLst/>
          </a:prstGeom>
          <a:noFill/>
          <a:ln cap="flat" cmpd="sng" w="28575">
            <a:solidFill>
              <a:schemeClr val="dk2"/>
            </a:solidFill>
            <a:prstDash val="solid"/>
            <a:round/>
            <a:headEnd len="med" w="med" type="none"/>
            <a:tailEnd len="med" w="med" type="stealth"/>
          </a:ln>
        </p:spPr>
      </p:cxnSp>
      <p:cxnSp>
        <p:nvCxnSpPr>
          <p:cNvPr id="2048" name="Google Shape;2048;p32"/>
          <p:cNvCxnSpPr>
            <a:stCxn id="2043" idx="3"/>
            <a:endCxn id="2049" idx="1"/>
          </p:cNvCxnSpPr>
          <p:nvPr/>
        </p:nvCxnSpPr>
        <p:spPr>
          <a:xfrm>
            <a:off x="1981124" y="2818675"/>
            <a:ext cx="324000" cy="1070100"/>
          </a:xfrm>
          <a:prstGeom prst="curvedConnector2">
            <a:avLst/>
          </a:prstGeom>
          <a:noFill/>
          <a:ln cap="flat" cmpd="sng" w="28575">
            <a:solidFill>
              <a:schemeClr val="dk2"/>
            </a:solidFill>
            <a:prstDash val="solid"/>
            <a:round/>
            <a:headEnd len="med" w="med" type="none"/>
            <a:tailEnd len="med" w="med" type="stealth"/>
          </a:ln>
        </p:spPr>
      </p:cxnSp>
      <p:sp>
        <p:nvSpPr>
          <p:cNvPr id="2050" name="Google Shape;2050;p32"/>
          <p:cNvSpPr/>
          <p:nvPr/>
        </p:nvSpPr>
        <p:spPr>
          <a:xfrm>
            <a:off x="2353050" y="1351600"/>
            <a:ext cx="642900" cy="58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54" name="Shape 2054"/>
        <p:cNvGrpSpPr/>
        <p:nvPr/>
      </p:nvGrpSpPr>
      <p:grpSpPr>
        <a:xfrm>
          <a:off x="0" y="0"/>
          <a:ext cx="0" cy="0"/>
          <a:chOff x="0" y="0"/>
          <a:chExt cx="0" cy="0"/>
        </a:xfrm>
      </p:grpSpPr>
      <p:sp>
        <p:nvSpPr>
          <p:cNvPr id="2055" name="Google Shape;2055;p33"/>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56" name="Google Shape;2056;p33"/>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57" name="Google Shape;2057;p33"/>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58" name="Google Shape;2058;p33"/>
          <p:cNvSpPr/>
          <p:nvPr/>
        </p:nvSpPr>
        <p:spPr>
          <a:xfrm>
            <a:off x="936650" y="1568925"/>
            <a:ext cx="15459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3"/>
          <p:cNvSpPr/>
          <p:nvPr/>
        </p:nvSpPr>
        <p:spPr>
          <a:xfrm>
            <a:off x="1089050" y="1721325"/>
            <a:ext cx="15459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1241450" y="1873725"/>
            <a:ext cx="15459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1" name="Google Shape;2061;p33"/>
          <p:cNvCxnSpPr/>
          <p:nvPr/>
        </p:nvCxnSpPr>
        <p:spPr>
          <a:xfrm>
            <a:off x="2939750" y="2615175"/>
            <a:ext cx="834900" cy="4200"/>
          </a:xfrm>
          <a:prstGeom prst="straightConnector1">
            <a:avLst/>
          </a:prstGeom>
          <a:noFill/>
          <a:ln cap="flat" cmpd="sng" w="9525">
            <a:solidFill>
              <a:schemeClr val="dk2"/>
            </a:solidFill>
            <a:prstDash val="solid"/>
            <a:round/>
            <a:headEnd len="med" w="med" type="none"/>
            <a:tailEnd len="med" w="med" type="triangle"/>
          </a:ln>
        </p:spPr>
      </p:cxnSp>
      <p:sp>
        <p:nvSpPr>
          <p:cNvPr id="2062" name="Google Shape;2062;p33"/>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63" name="Google Shape;2063;p33"/>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64" name="Google Shape;2064;p33"/>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2065" name="Google Shape;2065;p33"/>
          <p:cNvCxnSpPr>
            <a:stCxn id="2057" idx="6"/>
            <a:endCxn id="2062" idx="2"/>
          </p:cNvCxnSpPr>
          <p:nvPr/>
        </p:nvCxnSpPr>
        <p:spPr>
          <a:xfrm>
            <a:off x="4702550" y="1563675"/>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2066" name="Google Shape;2066;p33"/>
          <p:cNvCxnSpPr>
            <a:stCxn id="2057" idx="6"/>
            <a:endCxn id="2064" idx="2"/>
          </p:cNvCxnSpPr>
          <p:nvPr/>
        </p:nvCxnSpPr>
        <p:spPr>
          <a:xfrm>
            <a:off x="4702550" y="1563675"/>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2067" name="Google Shape;2067;p33"/>
          <p:cNvCxnSpPr>
            <a:stCxn id="2057" idx="6"/>
            <a:endCxn id="2063" idx="2"/>
          </p:cNvCxnSpPr>
          <p:nvPr/>
        </p:nvCxnSpPr>
        <p:spPr>
          <a:xfrm>
            <a:off x="4702550" y="1563675"/>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2068" name="Google Shape;2068;p33"/>
          <p:cNvCxnSpPr>
            <a:stCxn id="2055" idx="6"/>
            <a:endCxn id="2064" idx="2"/>
          </p:cNvCxnSpPr>
          <p:nvPr/>
        </p:nvCxnSpPr>
        <p:spPr>
          <a:xfrm flipH="1" rot="10800000">
            <a:off x="4702550" y="15636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2069" name="Google Shape;2069;p33"/>
          <p:cNvCxnSpPr>
            <a:stCxn id="2055" idx="6"/>
            <a:endCxn id="2062" idx="2"/>
          </p:cNvCxnSpPr>
          <p:nvPr/>
        </p:nvCxnSpPr>
        <p:spPr>
          <a:xfrm>
            <a:off x="4702550" y="2617263"/>
            <a:ext cx="678900" cy="0"/>
          </a:xfrm>
          <a:prstGeom prst="straightConnector1">
            <a:avLst/>
          </a:prstGeom>
          <a:noFill/>
          <a:ln cap="flat" cmpd="sng" w="9525">
            <a:solidFill>
              <a:schemeClr val="dk2"/>
            </a:solidFill>
            <a:prstDash val="solid"/>
            <a:round/>
            <a:headEnd len="med" w="med" type="none"/>
            <a:tailEnd len="med" w="med" type="triangle"/>
          </a:ln>
        </p:spPr>
      </p:cxnSp>
      <p:cxnSp>
        <p:nvCxnSpPr>
          <p:cNvPr id="2070" name="Google Shape;2070;p33"/>
          <p:cNvCxnSpPr>
            <a:stCxn id="2055" idx="6"/>
            <a:endCxn id="2063" idx="2"/>
          </p:cNvCxnSpPr>
          <p:nvPr/>
        </p:nvCxnSpPr>
        <p:spPr>
          <a:xfrm>
            <a:off x="4702550" y="2617263"/>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2071" name="Google Shape;2071;p33"/>
          <p:cNvCxnSpPr>
            <a:stCxn id="2056" idx="6"/>
            <a:endCxn id="2064" idx="2"/>
          </p:cNvCxnSpPr>
          <p:nvPr/>
        </p:nvCxnSpPr>
        <p:spPr>
          <a:xfrm flipH="1" rot="10800000">
            <a:off x="4702550" y="1563650"/>
            <a:ext cx="678900" cy="2107200"/>
          </a:xfrm>
          <a:prstGeom prst="straightConnector1">
            <a:avLst/>
          </a:prstGeom>
          <a:noFill/>
          <a:ln cap="flat" cmpd="sng" w="9525">
            <a:solidFill>
              <a:schemeClr val="dk2"/>
            </a:solidFill>
            <a:prstDash val="solid"/>
            <a:round/>
            <a:headEnd len="med" w="med" type="none"/>
            <a:tailEnd len="med" w="med" type="triangle"/>
          </a:ln>
        </p:spPr>
      </p:cxnSp>
      <p:cxnSp>
        <p:nvCxnSpPr>
          <p:cNvPr id="2072" name="Google Shape;2072;p33"/>
          <p:cNvCxnSpPr>
            <a:stCxn id="2056" idx="6"/>
            <a:endCxn id="2062" idx="2"/>
          </p:cNvCxnSpPr>
          <p:nvPr/>
        </p:nvCxnSpPr>
        <p:spPr>
          <a:xfrm flipH="1" rot="10800000">
            <a:off x="4702550" y="2617250"/>
            <a:ext cx="678900" cy="1053600"/>
          </a:xfrm>
          <a:prstGeom prst="straightConnector1">
            <a:avLst/>
          </a:prstGeom>
          <a:noFill/>
          <a:ln cap="flat" cmpd="sng" w="9525">
            <a:solidFill>
              <a:schemeClr val="dk2"/>
            </a:solidFill>
            <a:prstDash val="solid"/>
            <a:round/>
            <a:headEnd len="med" w="med" type="none"/>
            <a:tailEnd len="med" w="med" type="triangle"/>
          </a:ln>
        </p:spPr>
      </p:cxnSp>
      <p:cxnSp>
        <p:nvCxnSpPr>
          <p:cNvPr id="2073" name="Google Shape;2073;p33"/>
          <p:cNvCxnSpPr>
            <a:stCxn id="2056" idx="6"/>
            <a:endCxn id="2063" idx="2"/>
          </p:cNvCxnSpPr>
          <p:nvPr/>
        </p:nvCxnSpPr>
        <p:spPr>
          <a:xfrm>
            <a:off x="4702550" y="3670850"/>
            <a:ext cx="678900" cy="0"/>
          </a:xfrm>
          <a:prstGeom prst="straightConnector1">
            <a:avLst/>
          </a:prstGeom>
          <a:noFill/>
          <a:ln cap="flat" cmpd="sng" w="9525">
            <a:solidFill>
              <a:schemeClr val="dk2"/>
            </a:solidFill>
            <a:prstDash val="solid"/>
            <a:round/>
            <a:headEnd len="med" w="med" type="none"/>
            <a:tailEnd len="med" w="med" type="triangle"/>
          </a:ln>
        </p:spPr>
      </p:cxnSp>
      <p:sp>
        <p:nvSpPr>
          <p:cNvPr id="2074" name="Google Shape;2074;p33"/>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75" name="Google Shape;2075;p33"/>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2076" name="Google Shape;2076;p33"/>
          <p:cNvCxnSpPr>
            <a:stCxn id="2064" idx="6"/>
            <a:endCxn id="2074" idx="2"/>
          </p:cNvCxnSpPr>
          <p:nvPr/>
        </p:nvCxnSpPr>
        <p:spPr>
          <a:xfrm>
            <a:off x="6113550" y="1563688"/>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2077" name="Google Shape;2077;p33"/>
          <p:cNvCxnSpPr>
            <a:stCxn id="2064" idx="6"/>
            <a:endCxn id="2075" idx="2"/>
          </p:cNvCxnSpPr>
          <p:nvPr/>
        </p:nvCxnSpPr>
        <p:spPr>
          <a:xfrm>
            <a:off x="6113550" y="1563688"/>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2078" name="Google Shape;2078;p33"/>
          <p:cNvCxnSpPr>
            <a:stCxn id="2062" idx="6"/>
            <a:endCxn id="2074" idx="2"/>
          </p:cNvCxnSpPr>
          <p:nvPr/>
        </p:nvCxnSpPr>
        <p:spPr>
          <a:xfrm flipH="1" rot="10800000">
            <a:off x="6113550" y="2177475"/>
            <a:ext cx="645600" cy="439800"/>
          </a:xfrm>
          <a:prstGeom prst="straightConnector1">
            <a:avLst/>
          </a:prstGeom>
          <a:noFill/>
          <a:ln cap="flat" cmpd="sng" w="9525">
            <a:solidFill>
              <a:schemeClr val="dk2"/>
            </a:solidFill>
            <a:prstDash val="solid"/>
            <a:round/>
            <a:headEnd len="med" w="med" type="none"/>
            <a:tailEnd len="med" w="med" type="triangle"/>
          </a:ln>
        </p:spPr>
      </p:cxnSp>
      <p:cxnSp>
        <p:nvCxnSpPr>
          <p:cNvPr id="2079" name="Google Shape;2079;p33"/>
          <p:cNvCxnSpPr>
            <a:stCxn id="2062" idx="6"/>
            <a:endCxn id="2075" idx="2"/>
          </p:cNvCxnSpPr>
          <p:nvPr/>
        </p:nvCxnSpPr>
        <p:spPr>
          <a:xfrm>
            <a:off x="6113550" y="2617275"/>
            <a:ext cx="645600" cy="439500"/>
          </a:xfrm>
          <a:prstGeom prst="straightConnector1">
            <a:avLst/>
          </a:prstGeom>
          <a:noFill/>
          <a:ln cap="flat" cmpd="sng" w="9525">
            <a:solidFill>
              <a:schemeClr val="dk2"/>
            </a:solidFill>
            <a:prstDash val="solid"/>
            <a:round/>
            <a:headEnd len="med" w="med" type="none"/>
            <a:tailEnd len="med" w="med" type="triangle"/>
          </a:ln>
        </p:spPr>
      </p:cxnSp>
      <p:cxnSp>
        <p:nvCxnSpPr>
          <p:cNvPr id="2080" name="Google Shape;2080;p33"/>
          <p:cNvCxnSpPr>
            <a:stCxn id="2063" idx="6"/>
            <a:endCxn id="2074" idx="2"/>
          </p:cNvCxnSpPr>
          <p:nvPr/>
        </p:nvCxnSpPr>
        <p:spPr>
          <a:xfrm flipH="1" rot="10800000">
            <a:off x="6113550" y="2177763"/>
            <a:ext cx="645600" cy="1493100"/>
          </a:xfrm>
          <a:prstGeom prst="straightConnector1">
            <a:avLst/>
          </a:prstGeom>
          <a:noFill/>
          <a:ln cap="flat" cmpd="sng" w="9525">
            <a:solidFill>
              <a:schemeClr val="dk2"/>
            </a:solidFill>
            <a:prstDash val="solid"/>
            <a:round/>
            <a:headEnd len="med" w="med" type="none"/>
            <a:tailEnd len="med" w="med" type="triangle"/>
          </a:ln>
        </p:spPr>
      </p:cxnSp>
      <p:cxnSp>
        <p:nvCxnSpPr>
          <p:cNvPr id="2081" name="Google Shape;2081;p33"/>
          <p:cNvCxnSpPr>
            <a:stCxn id="2063" idx="6"/>
            <a:endCxn id="2075" idx="2"/>
          </p:cNvCxnSpPr>
          <p:nvPr/>
        </p:nvCxnSpPr>
        <p:spPr>
          <a:xfrm flipH="1" rot="10800000">
            <a:off x="6113550" y="3057063"/>
            <a:ext cx="645600" cy="613800"/>
          </a:xfrm>
          <a:prstGeom prst="straightConnector1">
            <a:avLst/>
          </a:prstGeom>
          <a:noFill/>
          <a:ln cap="flat" cmpd="sng" w="9525">
            <a:solidFill>
              <a:schemeClr val="dk2"/>
            </a:solidFill>
            <a:prstDash val="solid"/>
            <a:round/>
            <a:headEnd len="med" w="med" type="none"/>
            <a:tailEnd len="med" w="med" type="triangle"/>
          </a:ln>
        </p:spPr>
      </p:cxnSp>
      <p:cxnSp>
        <p:nvCxnSpPr>
          <p:cNvPr id="2082" name="Google Shape;2082;p33"/>
          <p:cNvCxnSpPr/>
          <p:nvPr/>
        </p:nvCxnSpPr>
        <p:spPr>
          <a:xfrm>
            <a:off x="7491100" y="2177613"/>
            <a:ext cx="741900" cy="15600"/>
          </a:xfrm>
          <a:prstGeom prst="straightConnector1">
            <a:avLst/>
          </a:prstGeom>
          <a:noFill/>
          <a:ln cap="flat" cmpd="sng" w="9525">
            <a:solidFill>
              <a:schemeClr val="dk2"/>
            </a:solidFill>
            <a:prstDash val="solid"/>
            <a:round/>
            <a:headEnd len="med" w="med" type="none"/>
            <a:tailEnd len="med" w="med" type="triangle"/>
          </a:ln>
        </p:spPr>
      </p:cxnSp>
      <p:cxnSp>
        <p:nvCxnSpPr>
          <p:cNvPr id="2083" name="Google Shape;2083;p33"/>
          <p:cNvCxnSpPr>
            <a:stCxn id="2075" idx="6"/>
          </p:cNvCxnSpPr>
          <p:nvPr/>
        </p:nvCxnSpPr>
        <p:spPr>
          <a:xfrm>
            <a:off x="7491100" y="3056913"/>
            <a:ext cx="722100" cy="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7" name="Shape 2087"/>
        <p:cNvGrpSpPr/>
        <p:nvPr/>
      </p:nvGrpSpPr>
      <p:grpSpPr>
        <a:xfrm>
          <a:off x="0" y="0"/>
          <a:ext cx="0" cy="0"/>
          <a:chOff x="0" y="0"/>
          <a:chExt cx="0" cy="0"/>
        </a:xfrm>
      </p:grpSpPr>
      <p:sp>
        <p:nvSpPr>
          <p:cNvPr id="2088" name="Google Shape;2088;p34"/>
          <p:cNvSpPr/>
          <p:nvPr/>
        </p:nvSpPr>
        <p:spPr>
          <a:xfrm>
            <a:off x="4372300" y="697350"/>
            <a:ext cx="1914300" cy="296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4"/>
          <p:cNvSpPr/>
          <p:nvPr/>
        </p:nvSpPr>
        <p:spPr>
          <a:xfrm>
            <a:off x="2179100" y="1727750"/>
            <a:ext cx="1914300" cy="193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4"/>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2091" name="Google Shape;2091;p34"/>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2092" name="Google Shape;2092;p34"/>
          <p:cNvSpPr/>
          <p:nvPr/>
        </p:nvSpPr>
        <p:spPr>
          <a:xfrm>
            <a:off x="2466050" y="42175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grpSp>
        <p:nvGrpSpPr>
          <p:cNvPr id="2093" name="Google Shape;2093;p34"/>
          <p:cNvGrpSpPr/>
          <p:nvPr/>
        </p:nvGrpSpPr>
        <p:grpSpPr>
          <a:xfrm>
            <a:off x="3095581" y="3765083"/>
            <a:ext cx="255933" cy="258234"/>
            <a:chOff x="2372506" y="3438683"/>
            <a:chExt cx="255933" cy="258234"/>
          </a:xfrm>
        </p:grpSpPr>
        <p:pic>
          <p:nvPicPr>
            <p:cNvPr descr="+" id="2094" name="Google Shape;2094;p34"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2095" name="Google Shape;2095;p34"/>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2096" name="Google Shape;2096;p34"/>
          <p:cNvGrpSpPr/>
          <p:nvPr/>
        </p:nvGrpSpPr>
        <p:grpSpPr>
          <a:xfrm>
            <a:off x="2466049" y="3701599"/>
            <a:ext cx="407181" cy="385200"/>
            <a:chOff x="7687999" y="1673849"/>
            <a:chExt cx="407181" cy="385200"/>
          </a:xfrm>
        </p:grpSpPr>
        <p:sp>
          <p:nvSpPr>
            <p:cNvPr id="2097" name="Google Shape;2097;p34"/>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098" name="Google Shape;2098;p34"/>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2099" name="Google Shape;2099;p34"/>
          <p:cNvCxnSpPr>
            <a:endCxn id="2092" idx="2"/>
          </p:cNvCxnSpPr>
          <p:nvPr/>
        </p:nvCxnSpPr>
        <p:spPr>
          <a:xfrm rot="10800000">
            <a:off x="3223550" y="4653475"/>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2100" name="Google Shape;2100;p34"/>
          <p:cNvCxnSpPr>
            <a:endCxn id="2095" idx="4"/>
          </p:cNvCxnSpPr>
          <p:nvPr/>
        </p:nvCxnSpPr>
        <p:spPr>
          <a:xfrm rot="10800000">
            <a:off x="3223548" y="4023317"/>
            <a:ext cx="0" cy="196200"/>
          </a:xfrm>
          <a:prstGeom prst="straightConnector1">
            <a:avLst/>
          </a:prstGeom>
          <a:noFill/>
          <a:ln cap="flat" cmpd="sng" w="9525">
            <a:solidFill>
              <a:schemeClr val="dk2"/>
            </a:solidFill>
            <a:prstDash val="solid"/>
            <a:round/>
            <a:headEnd len="med" w="med" type="none"/>
            <a:tailEnd len="med" w="med" type="triangle"/>
          </a:ln>
        </p:spPr>
      </p:cxnSp>
      <p:cxnSp>
        <p:nvCxnSpPr>
          <p:cNvPr id="2101" name="Google Shape;2101;p34"/>
          <p:cNvCxnSpPr>
            <a:stCxn id="2095" idx="0"/>
            <a:endCxn id="2090" idx="2"/>
          </p:cNvCxnSpPr>
          <p:nvPr/>
        </p:nvCxnSpPr>
        <p:spPr>
          <a:xfrm rot="10800000">
            <a:off x="3223548" y="3386783"/>
            <a:ext cx="0" cy="378300"/>
          </a:xfrm>
          <a:prstGeom prst="straightConnector1">
            <a:avLst/>
          </a:prstGeom>
          <a:noFill/>
          <a:ln cap="flat" cmpd="sng" w="9525">
            <a:solidFill>
              <a:schemeClr val="dk2"/>
            </a:solidFill>
            <a:prstDash val="solid"/>
            <a:round/>
            <a:headEnd len="med" w="med" type="none"/>
            <a:tailEnd len="med" w="med" type="triangle"/>
          </a:ln>
        </p:spPr>
      </p:cxnSp>
      <p:sp>
        <p:nvSpPr>
          <p:cNvPr id="2102" name="Google Shape;2102;p34"/>
          <p:cNvSpPr/>
          <p:nvPr/>
        </p:nvSpPr>
        <p:spPr>
          <a:xfrm>
            <a:off x="4572000" y="4225675"/>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2103" name="Google Shape;2103;p34"/>
          <p:cNvCxnSpPr/>
          <p:nvPr/>
        </p:nvCxnSpPr>
        <p:spPr>
          <a:xfrm rot="10800000">
            <a:off x="5327250" y="468645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2104" name="Google Shape;2104;p34"/>
          <p:cNvCxnSpPr>
            <a:stCxn id="2097" idx="6"/>
            <a:endCxn id="2095" idx="2"/>
          </p:cNvCxnSpPr>
          <p:nvPr/>
        </p:nvCxnSpPr>
        <p:spPr>
          <a:xfrm>
            <a:off x="2873149" y="3894199"/>
            <a:ext cx="222300" cy="0"/>
          </a:xfrm>
          <a:prstGeom prst="straightConnector1">
            <a:avLst/>
          </a:prstGeom>
          <a:noFill/>
          <a:ln cap="flat" cmpd="sng" w="9525">
            <a:solidFill>
              <a:schemeClr val="dk2"/>
            </a:solidFill>
            <a:prstDash val="solid"/>
            <a:round/>
            <a:headEnd len="med" w="med" type="none"/>
            <a:tailEnd len="med" w="med" type="none"/>
          </a:ln>
        </p:spPr>
      </p:cxnSp>
      <p:cxnSp>
        <p:nvCxnSpPr>
          <p:cNvPr id="2105" name="Google Shape;2105;p34"/>
          <p:cNvCxnSpPr>
            <a:stCxn id="2090" idx="2"/>
            <a:endCxn id="2091"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2106" name="Google Shape;2106;p34"/>
          <p:cNvCxnSpPr>
            <a:stCxn id="2091"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2107" name="Google Shape;2107;p34"/>
          <p:cNvCxnSpPr>
            <a:stCxn id="2090" idx="0"/>
            <a:endCxn id="2091"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2108" name="Google Shape;2108;p34"/>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2109" name="Google Shape;2109;p34"/>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2110" name="Google Shape;2110;p34"/>
          <p:cNvCxnSpPr>
            <a:stCxn id="2091" idx="0"/>
            <a:endCxn id="2108"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2111" name="Google Shape;2111;p34"/>
          <p:cNvCxnSpPr/>
          <p:nvPr/>
        </p:nvCxnSpPr>
        <p:spPr>
          <a:xfrm flipH="1" rot="5400000">
            <a:off x="2568500" y="1827850"/>
            <a:ext cx="552600" cy="757500"/>
          </a:xfrm>
          <a:prstGeom prst="bentConnector4">
            <a:avLst>
              <a:gd fmla="val -25502" name="adj1"/>
              <a:gd fmla="val 121752" name="adj2"/>
            </a:avLst>
          </a:prstGeom>
          <a:noFill/>
          <a:ln cap="flat" cmpd="sng" w="9525">
            <a:solidFill>
              <a:schemeClr val="dk2"/>
            </a:solidFill>
            <a:prstDash val="solid"/>
            <a:round/>
            <a:headEnd len="med" w="med" type="none"/>
            <a:tailEnd len="med" w="med" type="triangle"/>
          </a:ln>
        </p:spPr>
      </p:cxnSp>
      <p:sp>
        <p:nvSpPr>
          <p:cNvPr id="2112" name="Google Shape;2112;p34"/>
          <p:cNvSpPr/>
          <p:nvPr/>
        </p:nvSpPr>
        <p:spPr>
          <a:xfrm>
            <a:off x="4572050" y="2761000"/>
            <a:ext cx="1515000" cy="6339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2113" name="Google Shape;2113;p34"/>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2114" name="Google Shape;2114;p34"/>
          <p:cNvCxnSpPr>
            <a:stCxn id="2112" idx="0"/>
            <a:endCxn id="2113"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2115" name="Google Shape;2115;p34"/>
          <p:cNvGrpSpPr/>
          <p:nvPr/>
        </p:nvGrpSpPr>
        <p:grpSpPr>
          <a:xfrm flipH="1">
            <a:off x="5670621" y="3709189"/>
            <a:ext cx="424201" cy="385200"/>
            <a:chOff x="7687999" y="1673849"/>
            <a:chExt cx="407181" cy="385200"/>
          </a:xfrm>
        </p:grpSpPr>
        <p:sp>
          <p:nvSpPr>
            <p:cNvPr id="2116" name="Google Shape;2116;p34"/>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2117" name="Google Shape;2117;p34"/>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cxnSp>
        <p:nvCxnSpPr>
          <p:cNvPr id="2118" name="Google Shape;2118;p34"/>
          <p:cNvCxnSpPr/>
          <p:nvPr/>
        </p:nvCxnSpPr>
        <p:spPr>
          <a:xfrm flipH="1" rot="10800000">
            <a:off x="5329500" y="4037575"/>
            <a:ext cx="6300" cy="188100"/>
          </a:xfrm>
          <a:prstGeom prst="straightConnector1">
            <a:avLst/>
          </a:prstGeom>
          <a:noFill/>
          <a:ln cap="flat" cmpd="sng" w="9525">
            <a:solidFill>
              <a:schemeClr val="dk2"/>
            </a:solidFill>
            <a:prstDash val="solid"/>
            <a:round/>
            <a:headEnd len="med" w="med" type="none"/>
            <a:tailEnd len="med" w="med" type="triangle"/>
          </a:ln>
        </p:spPr>
      </p:cxnSp>
      <p:cxnSp>
        <p:nvCxnSpPr>
          <p:cNvPr id="2119" name="Google Shape;2119;p34"/>
          <p:cNvCxnSpPr>
            <a:stCxn id="2116" idx="6"/>
            <a:endCxn id="2120" idx="2"/>
          </p:cNvCxnSpPr>
          <p:nvPr/>
        </p:nvCxnSpPr>
        <p:spPr>
          <a:xfrm rot="10800000">
            <a:off x="5462805" y="3901789"/>
            <a:ext cx="207900" cy="0"/>
          </a:xfrm>
          <a:prstGeom prst="straightConnector1">
            <a:avLst/>
          </a:prstGeom>
          <a:noFill/>
          <a:ln cap="flat" cmpd="sng" w="9525">
            <a:solidFill>
              <a:schemeClr val="dk2"/>
            </a:solidFill>
            <a:prstDash val="solid"/>
            <a:round/>
            <a:headEnd len="med" w="med" type="none"/>
            <a:tailEnd len="med" w="med" type="none"/>
          </a:ln>
        </p:spPr>
      </p:cxnSp>
      <p:cxnSp>
        <p:nvCxnSpPr>
          <p:cNvPr id="2121" name="Google Shape;2121;p34"/>
          <p:cNvCxnSpPr>
            <a:stCxn id="2120" idx="0"/>
          </p:cNvCxnSpPr>
          <p:nvPr/>
        </p:nvCxnSpPr>
        <p:spPr>
          <a:xfrm flipH="1" rot="10800000">
            <a:off x="5329455" y="3409339"/>
            <a:ext cx="3300" cy="363300"/>
          </a:xfrm>
          <a:prstGeom prst="straightConnector1">
            <a:avLst/>
          </a:prstGeom>
          <a:noFill/>
          <a:ln cap="flat" cmpd="sng" w="9525">
            <a:solidFill>
              <a:schemeClr val="dk2"/>
            </a:solidFill>
            <a:prstDash val="solid"/>
            <a:round/>
            <a:headEnd len="med" w="med" type="none"/>
            <a:tailEnd len="med" w="med" type="triangle"/>
          </a:ln>
        </p:spPr>
      </p:cxnSp>
      <p:cxnSp>
        <p:nvCxnSpPr>
          <p:cNvPr id="2122" name="Google Shape;2122;p34"/>
          <p:cNvCxnSpPr>
            <a:stCxn id="2088" idx="2"/>
            <a:endCxn id="2113" idx="3"/>
          </p:cNvCxnSpPr>
          <p:nvPr/>
        </p:nvCxnSpPr>
        <p:spPr>
          <a:xfrm rot="-5400000">
            <a:off x="5173150" y="2749950"/>
            <a:ext cx="1070100" cy="757500"/>
          </a:xfrm>
          <a:prstGeom prst="bentConnector4">
            <a:avLst>
              <a:gd fmla="val 9329" name="adj1"/>
              <a:gd fmla="val 119119" name="adj2"/>
            </a:avLst>
          </a:prstGeom>
          <a:noFill/>
          <a:ln cap="flat" cmpd="sng" w="9525">
            <a:solidFill>
              <a:schemeClr val="dk2"/>
            </a:solidFill>
            <a:prstDash val="solid"/>
            <a:round/>
            <a:headEnd len="med" w="med" type="none"/>
            <a:tailEnd len="med" w="med" type="triangle"/>
          </a:ln>
        </p:spPr>
      </p:cxnSp>
      <p:sp>
        <p:nvSpPr>
          <p:cNvPr id="2123" name="Google Shape;2123;p34"/>
          <p:cNvSpPr/>
          <p:nvPr/>
        </p:nvSpPr>
        <p:spPr>
          <a:xfrm>
            <a:off x="4575200" y="19091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2124" name="Google Shape;2124;p34"/>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2125" name="Google Shape;2125;p34"/>
          <p:cNvCxnSpPr>
            <a:stCxn id="2123" idx="0"/>
            <a:endCxn id="2124"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2126" name="Google Shape;2126;p34"/>
          <p:cNvSpPr/>
          <p:nvPr/>
        </p:nvSpPr>
        <p:spPr>
          <a:xfrm>
            <a:off x="4575250" y="105720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2127" name="Google Shape;2127;p34"/>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2128" name="Google Shape;2128;p34"/>
          <p:cNvCxnSpPr>
            <a:stCxn id="2126" idx="0"/>
            <a:endCxn id="2127" idx="2"/>
          </p:cNvCxnSpPr>
          <p:nvPr/>
        </p:nvCxnSpPr>
        <p:spPr>
          <a:xfrm rot="10800000">
            <a:off x="5332750" y="987900"/>
            <a:ext cx="0" cy="69300"/>
          </a:xfrm>
          <a:prstGeom prst="straightConnector1">
            <a:avLst/>
          </a:prstGeom>
          <a:noFill/>
          <a:ln cap="flat" cmpd="sng" w="9525">
            <a:solidFill>
              <a:srgbClr val="999999"/>
            </a:solidFill>
            <a:prstDash val="solid"/>
            <a:round/>
            <a:headEnd len="med" w="med" type="none"/>
            <a:tailEnd len="med" w="med" type="none"/>
          </a:ln>
        </p:spPr>
      </p:cxnSp>
      <p:sp>
        <p:nvSpPr>
          <p:cNvPr id="2129" name="Google Shape;2129;p34"/>
          <p:cNvSpPr/>
          <p:nvPr/>
        </p:nvSpPr>
        <p:spPr>
          <a:xfrm>
            <a:off x="4575250" y="416400"/>
            <a:ext cx="1515000" cy="196200"/>
          </a:xfrm>
          <a:prstGeom prst="roundRect">
            <a:avLst>
              <a:gd fmla="val 28518" name="adj"/>
            </a:avLst>
          </a:prstGeom>
          <a:gradFill>
            <a:gsLst>
              <a:gs pos="0">
                <a:srgbClr val="DE87F1">
                  <a:alpha val="39607"/>
                </a:srgbClr>
              </a:gs>
              <a:gs pos="100000">
                <a:srgbClr val="F1DD87"/>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2130" name="Google Shape;2130;p34"/>
          <p:cNvSpPr/>
          <p:nvPr/>
        </p:nvSpPr>
        <p:spPr>
          <a:xfrm>
            <a:off x="4571950" y="5925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2131" name="Google Shape;2131;p34"/>
          <p:cNvCxnSpPr>
            <a:stCxn id="2113" idx="0"/>
            <a:endCxn id="2123" idx="2"/>
          </p:cNvCxnSpPr>
          <p:nvPr/>
        </p:nvCxnSpPr>
        <p:spPr>
          <a:xfrm flipH="1" rot="10800000">
            <a:off x="5329450" y="2294250"/>
            <a:ext cx="3300" cy="201300"/>
          </a:xfrm>
          <a:prstGeom prst="straightConnector1">
            <a:avLst/>
          </a:prstGeom>
          <a:noFill/>
          <a:ln cap="flat" cmpd="sng" w="9525">
            <a:solidFill>
              <a:schemeClr val="dk2"/>
            </a:solidFill>
            <a:prstDash val="solid"/>
            <a:round/>
            <a:headEnd len="med" w="med" type="none"/>
            <a:tailEnd len="med" w="med" type="triangle"/>
          </a:ln>
        </p:spPr>
      </p:cxnSp>
      <p:cxnSp>
        <p:nvCxnSpPr>
          <p:cNvPr id="2132" name="Google Shape;2132;p34"/>
          <p:cNvCxnSpPr>
            <a:stCxn id="2124" idx="0"/>
            <a:endCxn id="2126" idx="2"/>
          </p:cNvCxnSpPr>
          <p:nvPr/>
        </p:nvCxnSpPr>
        <p:spPr>
          <a:xfrm flipH="1" rot="10800000">
            <a:off x="5332600" y="1442350"/>
            <a:ext cx="300" cy="201300"/>
          </a:xfrm>
          <a:prstGeom prst="straightConnector1">
            <a:avLst/>
          </a:prstGeom>
          <a:noFill/>
          <a:ln cap="flat" cmpd="sng" w="9525">
            <a:solidFill>
              <a:schemeClr val="dk2"/>
            </a:solidFill>
            <a:prstDash val="solid"/>
            <a:round/>
            <a:headEnd len="med" w="med" type="none"/>
            <a:tailEnd len="med" w="med" type="triangle"/>
          </a:ln>
        </p:spPr>
      </p:cxnSp>
      <p:cxnSp>
        <p:nvCxnSpPr>
          <p:cNvPr id="2133" name="Google Shape;2133;p34"/>
          <p:cNvCxnSpPr>
            <a:stCxn id="2124" idx="0"/>
            <a:endCxn id="2127" idx="3"/>
          </p:cNvCxnSpPr>
          <p:nvPr/>
        </p:nvCxnSpPr>
        <p:spPr>
          <a:xfrm rot="-5400000">
            <a:off x="5334400" y="887950"/>
            <a:ext cx="753900" cy="757500"/>
          </a:xfrm>
          <a:prstGeom prst="bentConnector4">
            <a:avLst>
              <a:gd fmla="val 8668" name="adj1"/>
              <a:gd fmla="val 121389" name="adj2"/>
            </a:avLst>
          </a:prstGeom>
          <a:noFill/>
          <a:ln cap="flat" cmpd="sng" w="9525">
            <a:solidFill>
              <a:schemeClr val="dk2"/>
            </a:solidFill>
            <a:prstDash val="solid"/>
            <a:round/>
            <a:headEnd len="med" w="med" type="none"/>
            <a:tailEnd len="med" w="med" type="triangle"/>
          </a:ln>
        </p:spPr>
      </p:cxnSp>
      <p:cxnSp>
        <p:nvCxnSpPr>
          <p:cNvPr id="2134" name="Google Shape;2134;p34"/>
          <p:cNvCxnSpPr>
            <a:stCxn id="2127" idx="0"/>
            <a:endCxn id="2129" idx="2"/>
          </p:cNvCxnSpPr>
          <p:nvPr/>
        </p:nvCxnSpPr>
        <p:spPr>
          <a:xfrm rot="10800000">
            <a:off x="5332650" y="612650"/>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2135" name="Google Shape;2135;p34"/>
          <p:cNvCxnSpPr/>
          <p:nvPr/>
        </p:nvCxnSpPr>
        <p:spPr>
          <a:xfrm rot="10800000">
            <a:off x="5329450" y="232625"/>
            <a:ext cx="0" cy="179100"/>
          </a:xfrm>
          <a:prstGeom prst="straightConnector1">
            <a:avLst/>
          </a:prstGeom>
          <a:noFill/>
          <a:ln cap="flat" cmpd="sng" w="9525">
            <a:solidFill>
              <a:schemeClr val="dk2"/>
            </a:solidFill>
            <a:prstDash val="solid"/>
            <a:round/>
            <a:headEnd len="med" w="med" type="none"/>
            <a:tailEnd len="med" w="med" type="triangle"/>
          </a:ln>
        </p:spPr>
      </p:cxnSp>
      <p:cxnSp>
        <p:nvCxnSpPr>
          <p:cNvPr id="2136" name="Google Shape;2136;p34"/>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2137" name="Google Shape;2137;p34"/>
          <p:cNvGrpSpPr/>
          <p:nvPr/>
        </p:nvGrpSpPr>
        <p:grpSpPr>
          <a:xfrm>
            <a:off x="3223400" y="1827400"/>
            <a:ext cx="1832400" cy="601200"/>
            <a:chOff x="3223400" y="1827400"/>
            <a:chExt cx="1832400" cy="601200"/>
          </a:xfrm>
        </p:grpSpPr>
        <p:grpSp>
          <p:nvGrpSpPr>
            <p:cNvPr id="2138" name="Google Shape;2138;p34"/>
            <p:cNvGrpSpPr/>
            <p:nvPr/>
          </p:nvGrpSpPr>
          <p:grpSpPr>
            <a:xfrm>
              <a:off x="3223400" y="1827400"/>
              <a:ext cx="1832400" cy="601200"/>
              <a:chOff x="3223400" y="1827400"/>
              <a:chExt cx="1832400" cy="601200"/>
            </a:xfrm>
          </p:grpSpPr>
          <p:cxnSp>
            <p:nvCxnSpPr>
              <p:cNvPr id="2139" name="Google Shape;2139;p34"/>
              <p:cNvCxnSpPr>
                <a:stCxn id="2109" idx="0"/>
              </p:cNvCxnSpPr>
              <p:nvPr/>
            </p:nvCxnSpPr>
            <p:spPr>
              <a:xfrm flipH="1" rot="-5400000">
                <a:off x="3839000" y="1211800"/>
                <a:ext cx="601200" cy="1832400"/>
              </a:xfrm>
              <a:prstGeom prst="bentConnector4">
                <a:avLst>
                  <a:gd fmla="val -39608" name="adj1"/>
                  <a:gd fmla="val 70670" name="adj2"/>
                </a:avLst>
              </a:prstGeom>
              <a:noFill/>
              <a:ln cap="flat" cmpd="sng" w="9525">
                <a:solidFill>
                  <a:schemeClr val="dk2"/>
                </a:solidFill>
                <a:prstDash val="solid"/>
                <a:round/>
                <a:headEnd len="med" w="med" type="none"/>
                <a:tailEnd len="med" w="med" type="none"/>
              </a:ln>
            </p:spPr>
          </p:cxnSp>
          <p:cxnSp>
            <p:nvCxnSpPr>
              <p:cNvPr id="2140" name="Google Shape;2140;p34"/>
              <p:cNvCxnSpPr/>
              <p:nvPr/>
            </p:nvCxnSpPr>
            <p:spPr>
              <a:xfrm flipH="1" rot="10800000">
                <a:off x="5050575" y="229415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2141" name="Google Shape;2141;p34"/>
            <p:cNvCxnSpPr/>
            <p:nvPr/>
          </p:nvCxnSpPr>
          <p:spPr>
            <a:xfrm flipH="1" rot="10800000">
              <a:off x="4810950" y="2291900"/>
              <a:ext cx="3300" cy="134400"/>
            </a:xfrm>
            <a:prstGeom prst="straightConnector1">
              <a:avLst/>
            </a:prstGeom>
            <a:noFill/>
            <a:ln cap="flat" cmpd="sng" w="9525">
              <a:solidFill>
                <a:schemeClr val="dk2"/>
              </a:solidFill>
              <a:prstDash val="solid"/>
              <a:round/>
              <a:headEnd len="med" w="med" type="none"/>
              <a:tailEnd len="med" w="med" type="triangle"/>
            </a:ln>
          </p:spPr>
        </p:cxnSp>
      </p:grpSp>
      <p:cxnSp>
        <p:nvCxnSpPr>
          <p:cNvPr id="2142" name="Google Shape;2142;p34"/>
          <p:cNvCxnSpPr>
            <a:endCxn id="2124" idx="3"/>
          </p:cNvCxnSpPr>
          <p:nvPr/>
        </p:nvCxnSpPr>
        <p:spPr>
          <a:xfrm flipH="1" rot="10800000">
            <a:off x="5330800" y="1741750"/>
            <a:ext cx="759300" cy="666600"/>
          </a:xfrm>
          <a:prstGeom prst="bentConnector3">
            <a:avLst>
              <a:gd fmla="val 120670" name="adj1"/>
            </a:avLst>
          </a:prstGeom>
          <a:noFill/>
          <a:ln cap="flat" cmpd="sng" w="9525">
            <a:solidFill>
              <a:schemeClr val="dk2"/>
            </a:solidFill>
            <a:prstDash val="solid"/>
            <a:round/>
            <a:headEnd len="med" w="med" type="none"/>
            <a:tailEnd len="med" w="med" type="triangle"/>
          </a:ln>
        </p:spPr>
      </p:cxnSp>
      <p:grpSp>
        <p:nvGrpSpPr>
          <p:cNvPr id="2143" name="Google Shape;2143;p34"/>
          <p:cNvGrpSpPr/>
          <p:nvPr/>
        </p:nvGrpSpPr>
        <p:grpSpPr>
          <a:xfrm flipH="1">
            <a:off x="5196157" y="3772639"/>
            <a:ext cx="266597" cy="258300"/>
            <a:chOff x="2372506" y="3438683"/>
            <a:chExt cx="255900" cy="258300"/>
          </a:xfrm>
        </p:grpSpPr>
        <p:pic>
          <p:nvPicPr>
            <p:cNvPr descr="+" id="2144" name="Google Shape;2144;p34"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2120" name="Google Shape;2120;p34"/>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2145" name="Google Shape;2145;p34"/>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2146" name="Google Shape;2146;p34"/>
          <p:cNvSpPr txBox="1"/>
          <p:nvPr/>
        </p:nvSpPr>
        <p:spPr>
          <a:xfrm>
            <a:off x="45157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2147" name="Google Shape;2147;p34"/>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2148" name="Google Shape;2148;p34"/>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52" name="Shape 2152"/>
        <p:cNvGrpSpPr/>
        <p:nvPr/>
      </p:nvGrpSpPr>
      <p:grpSpPr>
        <a:xfrm>
          <a:off x="0" y="0"/>
          <a:ext cx="0" cy="0"/>
          <a:chOff x="0" y="0"/>
          <a:chExt cx="0" cy="0"/>
        </a:xfrm>
      </p:grpSpPr>
      <p:sp>
        <p:nvSpPr>
          <p:cNvPr id="2153" name="Google Shape;2153;p35"/>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2154" name="Google Shape;2154;p35"/>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2155" name="Google Shape;2155;p35"/>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2156" name="Google Shape;2156;p35"/>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2157" name="Google Shape;2157;p35"/>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2158" name="Google Shape;2158;p35"/>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2159" name="Google Shape;2159;p35"/>
          <p:cNvCxnSpPr>
            <a:endCxn id="2156"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2160" name="Google Shape;2160;p35"/>
          <p:cNvCxnSpPr>
            <a:stCxn id="2153" idx="0"/>
            <a:endCxn id="2157"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2161" name="Google Shape;2161;p35"/>
          <p:cNvCxnSpPr>
            <a:stCxn id="2153" idx="0"/>
            <a:endCxn id="2158"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2162" name="Google Shape;2162;p35"/>
          <p:cNvCxnSpPr>
            <a:stCxn id="2153" idx="0"/>
            <a:endCxn id="2155"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2163" name="Google Shape;2163;p35"/>
          <p:cNvCxnSpPr>
            <a:stCxn id="2153" idx="0"/>
            <a:endCxn id="2154"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2164" name="Google Shape;2164;p35"/>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2165" name="Google Shape;2165;p35"/>
          <p:cNvCxnSpPr>
            <a:stCxn id="2164"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9" name="Shape 2169"/>
        <p:cNvGrpSpPr/>
        <p:nvPr/>
      </p:nvGrpSpPr>
      <p:grpSpPr>
        <a:xfrm>
          <a:off x="0" y="0"/>
          <a:ext cx="0" cy="0"/>
          <a:chOff x="0" y="0"/>
          <a:chExt cx="0" cy="0"/>
        </a:xfrm>
      </p:grpSpPr>
      <p:sp>
        <p:nvSpPr>
          <p:cNvPr id="2170" name="Google Shape;2170;p36"/>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rPr>
              <a:t>ML Concepts</a:t>
            </a:r>
            <a:endParaRPr>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4" name="Shape 2174"/>
        <p:cNvGrpSpPr/>
        <p:nvPr/>
      </p:nvGrpSpPr>
      <p:grpSpPr>
        <a:xfrm>
          <a:off x="0" y="0"/>
          <a:ext cx="0" cy="0"/>
          <a:chOff x="0" y="0"/>
          <a:chExt cx="0" cy="0"/>
        </a:xfrm>
      </p:grpSpPr>
      <p:sp>
        <p:nvSpPr>
          <p:cNvPr id="2175" name="Google Shape;2175;p37"/>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7"/>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7"/>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7"/>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9" name="Google Shape;2179;p37"/>
          <p:cNvCxnSpPr>
            <a:stCxn id="2175" idx="6"/>
            <a:endCxn id="2178"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2180" name="Google Shape;2180;p37"/>
          <p:cNvCxnSpPr>
            <a:stCxn id="2176" idx="6"/>
            <a:endCxn id="2178"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2181" name="Google Shape;2181;p37"/>
          <p:cNvCxnSpPr>
            <a:stCxn id="2177" idx="6"/>
            <a:endCxn id="2178"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2182" name="Google Shape;2182;p37"/>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2183" name="Google Shape;2183;p37"/>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2184" name="Google Shape;2184;p37"/>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2185" name="Google Shape;2185;p37"/>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2186" name="Google Shape;2186;p37"/>
          <p:cNvCxnSpPr>
            <a:stCxn id="2182" idx="3"/>
            <a:endCxn id="2175"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2187" name="Google Shape;2187;p37"/>
          <p:cNvCxnSpPr>
            <a:stCxn id="2183" idx="3"/>
            <a:endCxn id="2175"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2188" name="Google Shape;2188;p37"/>
          <p:cNvCxnSpPr>
            <a:stCxn id="2184" idx="3"/>
            <a:endCxn id="2176"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2189" name="Google Shape;2189;p37"/>
          <p:cNvCxnSpPr>
            <a:stCxn id="2185" idx="3"/>
            <a:endCxn id="2177"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2190" name="Google Shape;2190;p37"/>
          <p:cNvCxnSpPr>
            <a:stCxn id="2184" idx="3"/>
            <a:endCxn id="2177"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2191" name="Google Shape;2191;p37"/>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2192" name="Google Shape;2192;p37"/>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2193" name="Google Shape;2193;p37"/>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2194" name="Google Shape;2194;p37"/>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2195" name="Google Shape;2195;p37"/>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2196" name="Google Shape;2196;p37"/>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7"/>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2198" name="Google Shape;2198;p37"/>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2199" name="Google Shape;2199;p37"/>
          <p:cNvCxnSpPr>
            <a:stCxn id="2197" idx="3"/>
            <a:endCxn id="2196"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2200" name="Google Shape;2200;p37"/>
          <p:cNvCxnSpPr>
            <a:stCxn id="2196" idx="6"/>
            <a:endCxn id="2198"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2201" name="Google Shape;2201;p37"/>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7"/>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2203" name="Google Shape;2203;p37"/>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2204" name="Google Shape;2204;p37"/>
          <p:cNvCxnSpPr>
            <a:stCxn id="2202" idx="3"/>
            <a:endCxn id="2201"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2205" name="Google Shape;2205;p37"/>
          <p:cNvCxnSpPr>
            <a:stCxn id="2201" idx="6"/>
            <a:endCxn id="2203"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2206" name="Google Shape;2206;p37"/>
          <p:cNvCxnSpPr>
            <a:stCxn id="2201"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2207" name="Google Shape;2207;p37"/>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2208" name="Google Shape;2208;p37"/>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2209" name="Google Shape;2209;p37"/>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2210" name="Google Shape;2210;p37"/>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4" name="Shape 2214"/>
        <p:cNvGrpSpPr/>
        <p:nvPr/>
      </p:nvGrpSpPr>
      <p:grpSpPr>
        <a:xfrm>
          <a:off x="0" y="0"/>
          <a:ext cx="0" cy="0"/>
          <a:chOff x="0" y="0"/>
          <a:chExt cx="0" cy="0"/>
        </a:xfrm>
      </p:grpSpPr>
      <p:sp>
        <p:nvSpPr>
          <p:cNvPr id="2215" name="Google Shape;2215;p38"/>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6" name="Google Shape;2216;p38"/>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2217" name="Google Shape;2217;p38"/>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8"/>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8"/>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8"/>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8"/>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8"/>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8"/>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8"/>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8"/>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8"/>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8"/>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8"/>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8"/>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8"/>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8"/>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8"/>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8"/>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8"/>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8"/>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8"/>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8"/>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8"/>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8"/>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8"/>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8"/>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8"/>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8"/>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8"/>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8"/>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8"/>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8"/>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8"/>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8"/>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8"/>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8"/>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8"/>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8"/>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8"/>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8"/>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8"/>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8"/>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8"/>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8"/>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2260" name="Google Shape;2260;p38"/>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2261" name="Google Shape;2261;p38"/>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2262" name="Google Shape;2262;p38"/>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2263" name="Google Shape;2263;p38"/>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4" name="Google Shape;2264;p38"/>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2265" name="Google Shape;2265;p38"/>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8"/>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8"/>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8"/>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8"/>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8"/>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8"/>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8"/>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8"/>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8"/>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8"/>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8"/>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8"/>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8"/>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8"/>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8"/>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8"/>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8"/>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8"/>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8"/>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8"/>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8"/>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8"/>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8"/>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8"/>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8"/>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8"/>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8"/>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8"/>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8"/>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8"/>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8"/>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8"/>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8"/>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8"/>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8"/>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8"/>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8"/>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8"/>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8"/>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8"/>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8"/>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8"/>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2308" name="Google Shape;2308;p38"/>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2309" name="Google Shape;2309;p38"/>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2310" name="Google Shape;2310;p38"/>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2311" name="Google Shape;2311;p38"/>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2312" name="Google Shape;2312;p38"/>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2313" name="Google Shape;2313;p38"/>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7" name="Shape 2317"/>
        <p:cNvGrpSpPr/>
        <p:nvPr/>
      </p:nvGrpSpPr>
      <p:grpSpPr>
        <a:xfrm>
          <a:off x="0" y="0"/>
          <a:ext cx="0" cy="0"/>
          <a:chOff x="0" y="0"/>
          <a:chExt cx="0" cy="0"/>
        </a:xfrm>
      </p:grpSpPr>
      <p:sp>
        <p:nvSpPr>
          <p:cNvPr id="2318" name="Google Shape;2318;p39"/>
          <p:cNvSpPr/>
          <p:nvPr/>
        </p:nvSpPr>
        <p:spPr>
          <a:xfrm>
            <a:off x="1915775" y="1926074"/>
            <a:ext cx="997800" cy="100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2319" name="Google Shape;2319;p39"/>
          <p:cNvSpPr/>
          <p:nvPr/>
        </p:nvSpPr>
        <p:spPr>
          <a:xfrm>
            <a:off x="3816310" y="1666008"/>
            <a:ext cx="997800" cy="1004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2320" name="Google Shape;2320;p39"/>
          <p:cNvSpPr/>
          <p:nvPr/>
        </p:nvSpPr>
        <p:spPr>
          <a:xfrm>
            <a:off x="3711796" y="1808267"/>
            <a:ext cx="997800" cy="100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NxN</a:t>
            </a:r>
            <a:endParaRPr/>
          </a:p>
        </p:txBody>
      </p:sp>
      <p:sp>
        <p:nvSpPr>
          <p:cNvPr id="2321" name="Google Shape;2321;p39"/>
          <p:cNvSpPr/>
          <p:nvPr/>
        </p:nvSpPr>
        <p:spPr>
          <a:xfrm>
            <a:off x="3623322" y="1928887"/>
            <a:ext cx="997800" cy="100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2322" name="Google Shape;2322;p39"/>
          <p:cNvSpPr/>
          <p:nvPr/>
        </p:nvSpPr>
        <p:spPr>
          <a:xfrm>
            <a:off x="5663087" y="1282050"/>
            <a:ext cx="584100" cy="1772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2323" name="Google Shape;2323;p39"/>
          <p:cNvSpPr/>
          <p:nvPr/>
        </p:nvSpPr>
        <p:spPr>
          <a:xfrm>
            <a:off x="6353231" y="1344911"/>
            <a:ext cx="74700" cy="583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9"/>
          <p:cNvSpPr/>
          <p:nvPr/>
        </p:nvSpPr>
        <p:spPr>
          <a:xfrm>
            <a:off x="6353231" y="1958877"/>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9"/>
          <p:cNvSpPr/>
          <p:nvPr/>
        </p:nvSpPr>
        <p:spPr>
          <a:xfrm>
            <a:off x="6353231" y="2501381"/>
            <a:ext cx="74700" cy="552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9"/>
          <p:cNvSpPr txBox="1"/>
          <p:nvPr/>
        </p:nvSpPr>
        <p:spPr>
          <a:xfrm rot="5400000">
            <a:off x="5742675" y="2035500"/>
            <a:ext cx="1704000" cy="265500"/>
          </a:xfrm>
          <a:prstGeom prst="rect">
            <a:avLst/>
          </a:prstGeom>
          <a:no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2327" name="Google Shape;2327;p39"/>
          <p:cNvCxnSpPr>
            <a:stCxn id="2318" idx="3"/>
            <a:endCxn id="2321" idx="1"/>
          </p:cNvCxnSpPr>
          <p:nvPr/>
        </p:nvCxnSpPr>
        <p:spPr>
          <a:xfrm>
            <a:off x="2913575" y="2428124"/>
            <a:ext cx="709800" cy="2700"/>
          </a:xfrm>
          <a:prstGeom prst="straightConnector1">
            <a:avLst/>
          </a:prstGeom>
          <a:noFill/>
          <a:ln cap="flat" cmpd="sng" w="9525">
            <a:solidFill>
              <a:schemeClr val="dk2"/>
            </a:solidFill>
            <a:prstDash val="solid"/>
            <a:round/>
            <a:headEnd len="med" w="med" type="none"/>
            <a:tailEnd len="med" w="med" type="triangle"/>
          </a:ln>
        </p:spPr>
      </p:cxnSp>
      <p:cxnSp>
        <p:nvCxnSpPr>
          <p:cNvPr id="2328" name="Google Shape;2328;p39"/>
          <p:cNvCxnSpPr>
            <a:stCxn id="2319" idx="3"/>
            <a:endCxn id="2322" idx="1"/>
          </p:cNvCxnSpPr>
          <p:nvPr/>
        </p:nvCxnSpPr>
        <p:spPr>
          <a:xfrm>
            <a:off x="4814110" y="2168058"/>
            <a:ext cx="849000" cy="300"/>
          </a:xfrm>
          <a:prstGeom prst="straightConnector1">
            <a:avLst/>
          </a:prstGeom>
          <a:noFill/>
          <a:ln cap="flat" cmpd="sng" w="9525">
            <a:solidFill>
              <a:schemeClr val="dk2"/>
            </a:solidFill>
            <a:prstDash val="solid"/>
            <a:round/>
            <a:headEnd len="med" w="med" type="none"/>
            <a:tailEnd len="med" w="med" type="triangle"/>
          </a:ln>
        </p:spPr>
      </p:cxnSp>
      <p:sp>
        <p:nvSpPr>
          <p:cNvPr id="2329" name="Google Shape;2329;p39"/>
          <p:cNvSpPr txBox="1"/>
          <p:nvPr/>
        </p:nvSpPr>
        <p:spPr>
          <a:xfrm>
            <a:off x="2772500" y="3525300"/>
            <a:ext cx="2628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Unrolling Feature vectors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3" name="Shape 2333"/>
        <p:cNvGrpSpPr/>
        <p:nvPr/>
      </p:nvGrpSpPr>
      <p:grpSpPr>
        <a:xfrm>
          <a:off x="0" y="0"/>
          <a:ext cx="0" cy="0"/>
          <a:chOff x="0" y="0"/>
          <a:chExt cx="0" cy="0"/>
        </a:xfrm>
      </p:grpSpPr>
      <p:cxnSp>
        <p:nvCxnSpPr>
          <p:cNvPr id="2334" name="Google Shape;2334;p40"/>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2335" name="Google Shape;2335;p40"/>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2336" name="Google Shape;2336;p40"/>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2337" name="Google Shape;2337;p40"/>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2338" name="Google Shape;2338;p40"/>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2339" name="Google Shape;2339;p40"/>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2340" name="Google Shape;2340;p40"/>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2341" name="Google Shape;2341;p40"/>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2342" name="Google Shape;2342;p40"/>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2343" name="Google Shape;2343;p40"/>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2344" name="Google Shape;2344;p40"/>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2345" name="Google Shape;2345;p40"/>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2346" name="Google Shape;2346;p40"/>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0" name="Shape 2350"/>
        <p:cNvGrpSpPr/>
        <p:nvPr/>
      </p:nvGrpSpPr>
      <p:grpSpPr>
        <a:xfrm>
          <a:off x="0" y="0"/>
          <a:ext cx="0" cy="0"/>
          <a:chOff x="0" y="0"/>
          <a:chExt cx="0" cy="0"/>
        </a:xfrm>
      </p:grpSpPr>
      <p:sp>
        <p:nvSpPr>
          <p:cNvPr id="2351" name="Google Shape;2351;p41"/>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2352" name="Google Shape;2352;p41"/>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2353" name="Google Shape;2353;p41"/>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2354" name="Google Shape;2354;p41"/>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2355" name="Google Shape;2355;p41"/>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2356" name="Google Shape;2356;p41"/>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2357" name="Google Shape;2357;p41"/>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2358" name="Google Shape;2358;p41"/>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2359" name="Google Shape;2359;p41"/>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1"/>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1"/>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1"/>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2363" name="Google Shape;2363;p41"/>
          <p:cNvCxnSpPr>
            <a:stCxn id="2359" idx="6"/>
            <a:endCxn id="2351"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2364" name="Google Shape;2364;p41"/>
          <p:cNvCxnSpPr>
            <a:stCxn id="2360" idx="6"/>
            <a:endCxn id="2351"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2365" name="Google Shape;2365;p41"/>
          <p:cNvCxnSpPr>
            <a:stCxn id="2361" idx="6"/>
            <a:endCxn id="2351"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2366" name="Google Shape;2366;p41"/>
          <p:cNvCxnSpPr>
            <a:stCxn id="2359" idx="6"/>
            <a:endCxn id="2352"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2367" name="Google Shape;2367;p41"/>
          <p:cNvCxnSpPr>
            <a:stCxn id="2359" idx="6"/>
            <a:endCxn id="2353"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2368" name="Google Shape;2368;p41"/>
          <p:cNvCxnSpPr>
            <a:stCxn id="2359" idx="5"/>
            <a:endCxn id="2358"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2369" name="Google Shape;2369;p41"/>
          <p:cNvCxnSpPr>
            <a:stCxn id="2360" idx="6"/>
            <a:endCxn id="2352"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2370" name="Google Shape;2370;p41"/>
          <p:cNvCxnSpPr>
            <a:stCxn id="2360" idx="6"/>
            <a:endCxn id="2353"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2371" name="Google Shape;2371;p41"/>
          <p:cNvCxnSpPr>
            <a:stCxn id="2360" idx="6"/>
            <a:endCxn id="2358"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2372" name="Google Shape;2372;p41"/>
          <p:cNvCxnSpPr>
            <a:stCxn id="2361" idx="6"/>
            <a:endCxn id="2352"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2373" name="Google Shape;2373;p41"/>
          <p:cNvCxnSpPr>
            <a:stCxn id="2361" idx="6"/>
            <a:endCxn id="2353"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2374" name="Google Shape;2374;p41"/>
          <p:cNvCxnSpPr>
            <a:stCxn id="2361" idx="6"/>
            <a:endCxn id="2358"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2375" name="Google Shape;2375;p41"/>
          <p:cNvCxnSpPr>
            <a:stCxn id="2362" idx="6"/>
            <a:endCxn id="2376"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2377" name="Google Shape;2377;p41"/>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2378" name="Google Shape;2378;p41"/>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2379" name="Google Shape;2379;p41"/>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1"/>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2381" name="Google Shape;2381;p41"/>
          <p:cNvCxnSpPr>
            <a:stCxn id="2358" idx="6"/>
            <a:endCxn id="2362"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2382" name="Google Shape;2382;p41"/>
          <p:cNvCxnSpPr>
            <a:stCxn id="2353" idx="6"/>
            <a:endCxn id="2362"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2383" name="Google Shape;2383;p41"/>
          <p:cNvCxnSpPr>
            <a:stCxn id="2352" idx="6"/>
            <a:endCxn id="2362"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2384" name="Google Shape;2384;p41"/>
          <p:cNvCxnSpPr>
            <a:stCxn id="2351" idx="6"/>
            <a:endCxn id="2362"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2376" name="Google Shape;2376;p41"/>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2385" name="Google Shape;2385;p41"/>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9" name="Shape 2389"/>
        <p:cNvGrpSpPr/>
        <p:nvPr/>
      </p:nvGrpSpPr>
      <p:grpSpPr>
        <a:xfrm>
          <a:off x="0" y="0"/>
          <a:ext cx="0" cy="0"/>
          <a:chOff x="0" y="0"/>
          <a:chExt cx="0" cy="0"/>
        </a:xfrm>
      </p:grpSpPr>
      <p:sp>
        <p:nvSpPr>
          <p:cNvPr id="2390" name="Google Shape;2390;p42"/>
          <p:cNvSpPr/>
          <p:nvPr/>
        </p:nvSpPr>
        <p:spPr>
          <a:xfrm>
            <a:off x="3876358" y="4190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2391" name="Google Shape;2391;p42"/>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2392" name="Google Shape;2392;p42"/>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2393" name="Google Shape;2393;p42"/>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2394" name="Google Shape;2394;p42"/>
          <p:cNvCxnSpPr>
            <a:stCxn id="2393" idx="6"/>
            <a:endCxn id="2395"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2396" name="Google Shape;2396;p42"/>
          <p:cNvCxnSpPr>
            <a:stCxn id="2391" idx="6"/>
            <a:endCxn id="2393"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2397" name="Google Shape;2397;p42"/>
          <p:cNvCxnSpPr>
            <a:stCxn id="2390" idx="6"/>
            <a:endCxn id="2393"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2398" name="Google Shape;2398;p42"/>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2399" name="Google Shape;2399;p42"/>
          <p:cNvCxnSpPr>
            <a:stCxn id="2392" idx="3"/>
            <a:endCxn id="2390"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2400" name="Google Shape;2400;p42"/>
          <p:cNvCxnSpPr>
            <a:stCxn id="2398" idx="3"/>
            <a:endCxn id="2391"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2401" name="Google Shape;2401;p42"/>
          <p:cNvCxnSpPr>
            <a:stCxn id="2392" idx="3"/>
            <a:endCxn id="2391"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2402" name="Google Shape;2402;p42"/>
          <p:cNvCxnSpPr>
            <a:stCxn id="2398" idx="3"/>
            <a:endCxn id="2390"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2403" name="Google Shape;2403;p42"/>
          <p:cNvGrpSpPr/>
          <p:nvPr/>
        </p:nvGrpSpPr>
        <p:grpSpPr>
          <a:xfrm>
            <a:off x="1283000" y="2571753"/>
            <a:ext cx="6225127" cy="1733100"/>
            <a:chOff x="1283000" y="2571753"/>
            <a:chExt cx="6225127" cy="1733100"/>
          </a:xfrm>
        </p:grpSpPr>
        <p:sp>
          <p:nvSpPr>
            <p:cNvPr id="2404" name="Google Shape;2404;p42"/>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05" name="Google Shape;2405;p42"/>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06" name="Google Shape;2406;p42"/>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07" name="Google Shape;2407;p42"/>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08" name="Google Shape;2408;p42"/>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09" name="Google Shape;2409;p42"/>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10" name="Google Shape;2410;p42"/>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11" name="Google Shape;2411;p42"/>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12" name="Google Shape;2412;p42"/>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13" name="Google Shape;2413;p42"/>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14" name="Google Shape;2414;p42"/>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15" name="Google Shape;2415;p42"/>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16" name="Google Shape;2416;p42"/>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17" name="Google Shape;2417;p42"/>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418" name="Google Shape;2418;p42"/>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2419" name="Google Shape;2419;p42"/>
            <p:cNvCxnSpPr>
              <a:stCxn id="2404" idx="6"/>
              <a:endCxn id="2407"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20" name="Google Shape;2420;p42"/>
            <p:cNvCxnSpPr>
              <a:stCxn id="2404" idx="6"/>
              <a:endCxn id="2408"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2421" name="Google Shape;2421;p42"/>
            <p:cNvCxnSpPr>
              <a:endCxn id="2409"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2422" name="Google Shape;2422;p42"/>
            <p:cNvCxnSpPr>
              <a:stCxn id="2405" idx="6"/>
              <a:endCxn id="2407"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2423" name="Google Shape;2423;p42"/>
            <p:cNvCxnSpPr>
              <a:stCxn id="2405" idx="6"/>
              <a:endCxn id="2408"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24" name="Google Shape;2424;p42"/>
            <p:cNvCxnSpPr>
              <a:stCxn id="2405" idx="6"/>
              <a:endCxn id="2409"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2425" name="Google Shape;2425;p42"/>
            <p:cNvCxnSpPr>
              <a:stCxn id="2406" idx="6"/>
              <a:endCxn id="2407"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2426" name="Google Shape;2426;p42"/>
            <p:cNvCxnSpPr>
              <a:stCxn id="2406" idx="6"/>
              <a:endCxn id="2408"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2427" name="Google Shape;2427;p42"/>
            <p:cNvCxnSpPr>
              <a:stCxn id="2406" idx="6"/>
              <a:endCxn id="2409"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28" name="Google Shape;2428;p42"/>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29" name="Google Shape;2429;p42"/>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2430" name="Google Shape;2430;p42"/>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2431" name="Google Shape;2431;p42"/>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2432" name="Google Shape;2432;p42"/>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33" name="Google Shape;2433;p42"/>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2434" name="Google Shape;2434;p42"/>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2435" name="Google Shape;2435;p42"/>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2436" name="Google Shape;2436;p42"/>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37" name="Google Shape;2437;p42"/>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38" name="Google Shape;2438;p42"/>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2439" name="Google Shape;2439;p42"/>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2440" name="Google Shape;2440;p42"/>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2441" name="Google Shape;2441;p42"/>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42" name="Google Shape;2442;p42"/>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2443" name="Google Shape;2443;p42"/>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2444" name="Google Shape;2444;p42"/>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2445" name="Google Shape;2445;p42"/>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46" name="Google Shape;2446;p42"/>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47" name="Google Shape;2447;p42"/>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2448" name="Google Shape;2448;p42"/>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2449" name="Google Shape;2449;p42"/>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2450" name="Google Shape;2450;p42"/>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51" name="Google Shape;2451;p42"/>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2452" name="Google Shape;2452;p42"/>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2453" name="Google Shape;2453;p42"/>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2454" name="Google Shape;2454;p42"/>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55" name="Google Shape;2455;p42"/>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56" name="Google Shape;2456;p42"/>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2457" name="Google Shape;2457;p42"/>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2458" name="Google Shape;2458;p42"/>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2459" name="Google Shape;2459;p42"/>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2460" name="Google Shape;2460;p42"/>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2461" name="Google Shape;2461;p42"/>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2462" name="Google Shape;2462;p42"/>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2463" name="Google Shape;2463;p42"/>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2464" name="Google Shape;2464;p42"/>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2465" name="Google Shape;2465;p42"/>
            <p:cNvCxnSpPr>
              <a:stCxn id="2416" idx="6"/>
              <a:endCxn id="2464"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2466" name="Google Shape;2466;p42"/>
            <p:cNvCxnSpPr>
              <a:stCxn id="2417" idx="6"/>
              <a:endCxn id="2464"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2467" name="Google Shape;2467;p42"/>
            <p:cNvCxnSpPr>
              <a:stCxn id="2418" idx="6"/>
              <a:endCxn id="2464"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2468" name="Google Shape;2468;p42"/>
            <p:cNvCxnSpPr>
              <a:stCxn id="2464"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2469" name="Google Shape;2469;p42"/>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2470" name="Google Shape;2470;p42"/>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2471" name="Google Shape;2471;p42"/>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2472" name="Google Shape;2472;p42"/>
          <p:cNvSpPr txBox="1"/>
          <p:nvPr/>
        </p:nvSpPr>
        <p:spPr>
          <a:xfrm>
            <a:off x="2818975" y="445705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6" name="Shape 2476"/>
        <p:cNvGrpSpPr/>
        <p:nvPr/>
      </p:nvGrpSpPr>
      <p:grpSpPr>
        <a:xfrm>
          <a:off x="0" y="0"/>
          <a:ext cx="0" cy="0"/>
          <a:chOff x="0" y="0"/>
          <a:chExt cx="0" cy="0"/>
        </a:xfrm>
      </p:grpSpPr>
      <p:sp>
        <p:nvSpPr>
          <p:cNvPr id="2477" name="Google Shape;247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2" name="Shape 2482"/>
        <p:cNvGrpSpPr/>
        <p:nvPr/>
      </p:nvGrpSpPr>
      <p:grpSpPr>
        <a:xfrm>
          <a:off x="0" y="0"/>
          <a:ext cx="0" cy="0"/>
          <a:chOff x="0" y="0"/>
          <a:chExt cx="0" cy="0"/>
        </a:xfrm>
      </p:grpSpPr>
      <p:grpSp>
        <p:nvGrpSpPr>
          <p:cNvPr id="2483" name="Google Shape;2483;p44"/>
          <p:cNvGrpSpPr/>
          <p:nvPr/>
        </p:nvGrpSpPr>
        <p:grpSpPr>
          <a:xfrm>
            <a:off x="1949500" y="786025"/>
            <a:ext cx="5590500" cy="378900"/>
            <a:chOff x="954475" y="734775"/>
            <a:chExt cx="5590500" cy="378900"/>
          </a:xfrm>
        </p:grpSpPr>
        <p:sp>
          <p:nvSpPr>
            <p:cNvPr id="2484" name="Google Shape;2484;p44"/>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2485" name="Google Shape;2485;p44"/>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2486" name="Google Shape;2486;p44"/>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2487" name="Google Shape;2487;p44"/>
          <p:cNvGrpSpPr/>
          <p:nvPr/>
        </p:nvGrpSpPr>
        <p:grpSpPr>
          <a:xfrm>
            <a:off x="27550" y="2048825"/>
            <a:ext cx="2929595" cy="2543725"/>
            <a:chOff x="27550" y="1439225"/>
            <a:chExt cx="2929595" cy="2543725"/>
          </a:xfrm>
        </p:grpSpPr>
        <p:cxnSp>
          <p:nvCxnSpPr>
            <p:cNvPr id="2488" name="Google Shape;2488;p44"/>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2489" name="Google Shape;2489;p44"/>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4"/>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4"/>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4"/>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4"/>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4"/>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4"/>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4"/>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4"/>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2498" name="Google Shape;2498;p44"/>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2499" name="Google Shape;2499;p44"/>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2500" name="Google Shape;2500;p44"/>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2501" name="Google Shape;2501;p44"/>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4"/>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4"/>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4"/>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4"/>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4"/>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4"/>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4"/>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4"/>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4"/>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4"/>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4"/>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4"/>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4"/>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4"/>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4"/>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4"/>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4"/>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4"/>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4"/>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4"/>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4"/>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4"/>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4"/>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4"/>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4"/>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4"/>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4"/>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4"/>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4"/>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4"/>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4"/>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4"/>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4"/>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4"/>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4"/>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4"/>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4"/>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4"/>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4"/>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4"/>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4"/>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4"/>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4"/>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4"/>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4"/>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44"/>
          <p:cNvGrpSpPr/>
          <p:nvPr/>
        </p:nvGrpSpPr>
        <p:grpSpPr>
          <a:xfrm>
            <a:off x="3075550" y="2048825"/>
            <a:ext cx="2929595" cy="2543725"/>
            <a:chOff x="2846950" y="1439225"/>
            <a:chExt cx="2929595" cy="2543725"/>
          </a:xfrm>
        </p:grpSpPr>
        <p:cxnSp>
          <p:nvCxnSpPr>
            <p:cNvPr id="2548" name="Google Shape;2548;p44"/>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2549" name="Google Shape;2549;p44"/>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4"/>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4"/>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4"/>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4"/>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4"/>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4"/>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4"/>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4"/>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2558" name="Google Shape;2558;p44"/>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2559" name="Google Shape;2559;p44"/>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2560" name="Google Shape;2560;p44"/>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4"/>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4"/>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4"/>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4"/>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4"/>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4"/>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4"/>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4"/>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4"/>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4"/>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4"/>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4"/>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4"/>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4"/>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4"/>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4"/>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4"/>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4"/>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4"/>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4"/>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4"/>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4"/>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4"/>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4"/>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4"/>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4"/>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4"/>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4"/>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4"/>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4"/>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4"/>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4"/>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4"/>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4"/>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4"/>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4"/>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4"/>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4"/>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4"/>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4"/>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4"/>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4"/>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4"/>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4" name="Google Shape;2604;p44"/>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2605" name="Google Shape;2605;p44"/>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6" name="Google Shape;2606;p44"/>
          <p:cNvGrpSpPr/>
          <p:nvPr/>
        </p:nvGrpSpPr>
        <p:grpSpPr>
          <a:xfrm>
            <a:off x="6123550" y="2048825"/>
            <a:ext cx="2929595" cy="2543725"/>
            <a:chOff x="5666350" y="1439225"/>
            <a:chExt cx="2929595" cy="2543725"/>
          </a:xfrm>
        </p:grpSpPr>
        <p:cxnSp>
          <p:nvCxnSpPr>
            <p:cNvPr id="2607" name="Google Shape;2607;p44"/>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2608" name="Google Shape;2608;p44"/>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4"/>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4"/>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4"/>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4"/>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4"/>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4"/>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4"/>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4"/>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2617" name="Google Shape;2617;p44"/>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2618" name="Google Shape;2618;p44"/>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2619" name="Google Shape;2619;p44"/>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4"/>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4"/>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4"/>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4"/>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4"/>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4"/>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4"/>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4"/>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4"/>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4"/>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4"/>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4"/>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4"/>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4"/>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4"/>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4"/>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4"/>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4"/>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4"/>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4"/>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4"/>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4"/>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4"/>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4"/>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4"/>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4"/>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4"/>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4"/>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4"/>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4"/>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4"/>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4"/>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4"/>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4"/>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4"/>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4"/>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4"/>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4"/>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4"/>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4"/>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4"/>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4"/>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4"/>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4"/>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4"/>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5" name="Google Shape;2665;p44"/>
            <p:cNvCxnSpPr>
              <a:endCxn id="2628"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2666" name="Google Shape;2666;p44"/>
            <p:cNvCxnSpPr>
              <a:stCxn id="2628" idx="4"/>
              <a:endCxn id="2643"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2667" name="Google Shape;2667;p44"/>
            <p:cNvCxnSpPr>
              <a:stCxn id="2643" idx="6"/>
              <a:endCxn id="2641"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2668" name="Google Shape;2668;p44"/>
            <p:cNvCxnSpPr>
              <a:stCxn id="2641" idx="5"/>
              <a:endCxn id="2647"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2669" name="Google Shape;2669;p44"/>
            <p:cNvCxnSpPr>
              <a:stCxn id="2647"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2670" name="Google Shape;2670;p44"/>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2671" name="Google Shape;2671;p44"/>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2672" name="Google Shape;2672;p44"/>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2673" name="Google Shape;2673;p44"/>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7" name="Shape 2677"/>
        <p:cNvGrpSpPr/>
        <p:nvPr/>
      </p:nvGrpSpPr>
      <p:grpSpPr>
        <a:xfrm>
          <a:off x="0" y="0"/>
          <a:ext cx="0" cy="0"/>
          <a:chOff x="0" y="0"/>
          <a:chExt cx="0" cy="0"/>
        </a:xfrm>
      </p:grpSpPr>
      <p:grpSp>
        <p:nvGrpSpPr>
          <p:cNvPr id="2678" name="Google Shape;2678;p45"/>
          <p:cNvGrpSpPr/>
          <p:nvPr/>
        </p:nvGrpSpPr>
        <p:grpSpPr>
          <a:xfrm>
            <a:off x="216200" y="209553"/>
            <a:ext cx="6225127" cy="1733100"/>
            <a:chOff x="1283000" y="2571753"/>
            <a:chExt cx="6225127" cy="1733100"/>
          </a:xfrm>
        </p:grpSpPr>
        <p:sp>
          <p:nvSpPr>
            <p:cNvPr id="2679" name="Google Shape;2679;p45"/>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80" name="Google Shape;2680;p45"/>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81" name="Google Shape;2681;p45"/>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82" name="Google Shape;2682;p45"/>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83" name="Google Shape;2683;p45"/>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84" name="Google Shape;2684;p45"/>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85" name="Google Shape;2685;p45"/>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86" name="Google Shape;2686;p45"/>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87" name="Google Shape;2687;p45"/>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88" name="Google Shape;2688;p45"/>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89" name="Google Shape;2689;p45"/>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90" name="Google Shape;2690;p45"/>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91" name="Google Shape;2691;p45"/>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92" name="Google Shape;2692;p45"/>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693" name="Google Shape;2693;p45"/>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2694" name="Google Shape;2694;p45"/>
            <p:cNvCxnSpPr>
              <a:stCxn id="2679" idx="6"/>
              <a:endCxn id="2682"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2695" name="Google Shape;2695;p45"/>
            <p:cNvCxnSpPr>
              <a:stCxn id="2679" idx="6"/>
              <a:endCxn id="2683"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2696" name="Google Shape;2696;p45"/>
            <p:cNvCxnSpPr>
              <a:stCxn id="2680" idx="6"/>
              <a:endCxn id="2682"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2697" name="Google Shape;2697;p45"/>
            <p:cNvCxnSpPr>
              <a:stCxn id="2680" idx="6"/>
              <a:endCxn id="2683"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2698" name="Google Shape;2698;p45"/>
            <p:cNvCxnSpPr>
              <a:stCxn id="2680" idx="6"/>
              <a:endCxn id="2684"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2699" name="Google Shape;2699;p45"/>
            <p:cNvCxnSpPr>
              <a:stCxn id="2681" idx="6"/>
              <a:endCxn id="2682"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2700" name="Google Shape;2700;p45"/>
            <p:cNvCxnSpPr>
              <a:stCxn id="2681" idx="6"/>
              <a:endCxn id="2683"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2701" name="Google Shape;2701;p45"/>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2702" name="Google Shape;2702;p45"/>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2703" name="Google Shape;2703;p45"/>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2704" name="Google Shape;2704;p45"/>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2705" name="Google Shape;2705;p45"/>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2706" name="Google Shape;2706;p45"/>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2707" name="Google Shape;2707;p45"/>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2708" name="Google Shape;2708;p45"/>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2709" name="Google Shape;2709;p45"/>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2710" name="Google Shape;2710;p45"/>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2711" name="Google Shape;2711;p45"/>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2712" name="Google Shape;2712;p45"/>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2713" name="Google Shape;2713;p45"/>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2714" name="Google Shape;2714;p45"/>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2715" name="Google Shape;2715;p45"/>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2716" name="Google Shape;2716;p45"/>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2717" name="Google Shape;2717;p45"/>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2718" name="Google Shape;2718;p45"/>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2719" name="Google Shape;2719;p45"/>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2720" name="Google Shape;2720;p45"/>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2721" name="Google Shape;2721;p45"/>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2722" name="Google Shape;2722;p45"/>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2723" name="Google Shape;2723;p45"/>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2724" name="Google Shape;2724;p45"/>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2725" name="Google Shape;2725;p45"/>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2726" name="Google Shape;2726;p45"/>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2727" name="Google Shape;2727;p45"/>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2728" name="Google Shape;2728;p45"/>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2729" name="Google Shape;2729;p45"/>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2730" name="Google Shape;2730;p45"/>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2731" name="Google Shape;2731;p45"/>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2732" name="Google Shape;2732;p45"/>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2733" name="Google Shape;2733;p45"/>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2734" name="Google Shape;2734;p45"/>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2735" name="Google Shape;2735;p45"/>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2736" name="Google Shape;2736;p45"/>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2737" name="Google Shape;2737;p45"/>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2738" name="Google Shape;2738;p45"/>
            <p:cNvCxnSpPr>
              <a:stCxn id="2691" idx="6"/>
              <a:endCxn id="2737"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2739" name="Google Shape;2739;p45"/>
            <p:cNvCxnSpPr>
              <a:stCxn id="2692" idx="6"/>
              <a:endCxn id="2737"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2740" name="Google Shape;2740;p45"/>
            <p:cNvCxnSpPr>
              <a:stCxn id="2693" idx="6"/>
              <a:endCxn id="2737"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2741" name="Google Shape;2741;p45"/>
            <p:cNvCxnSpPr>
              <a:stCxn id="2737"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2742" name="Google Shape;2742;p45"/>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2743" name="Google Shape;2743;p45"/>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2744" name="Google Shape;2744;p45"/>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2745" name="Google Shape;2745;p45"/>
            <p:cNvCxnSpPr>
              <a:endCxn id="2684"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2746" name="Google Shape;2746;p45"/>
            <p:cNvCxnSpPr>
              <a:stCxn id="2681" idx="6"/>
              <a:endCxn id="2684"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2747" name="Google Shape;2747;p45"/>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2748" name="Google Shape;2748;p45"/>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2749" name="Google Shape;2749;p45"/>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5"/>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5"/>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5"/>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5"/>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5"/>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5"/>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2756" name="Google Shape;2756;p45"/>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2757" name="Google Shape;2757;p45"/>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2758" name="Google Shape;2758;p45"/>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5"/>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5"/>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5"/>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5"/>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5"/>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5"/>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5"/>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5"/>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5"/>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5"/>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5"/>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5"/>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5"/>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5"/>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5"/>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5"/>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5"/>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5"/>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5"/>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5"/>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5"/>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5"/>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5"/>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5"/>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5"/>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5"/>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5"/>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5"/>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5"/>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5"/>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5"/>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5"/>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5"/>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5"/>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5"/>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5"/>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5"/>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5"/>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7" name="Google Shape;2797;p45"/>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2798" name="Google Shape;2798;p45"/>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2799" name="Google Shape;2799;p45"/>
          <p:cNvSpPr/>
          <p:nvPr/>
        </p:nvSpPr>
        <p:spPr>
          <a:xfrm>
            <a:off x="2004656" y="27648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2800" name="Google Shape;2800;p45"/>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2801" name="Google Shape;2801;p45"/>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2802" name="Google Shape;2802;p45"/>
          <p:cNvGrpSpPr/>
          <p:nvPr/>
        </p:nvGrpSpPr>
        <p:grpSpPr>
          <a:xfrm>
            <a:off x="4732470" y="2728665"/>
            <a:ext cx="1828800" cy="1828800"/>
            <a:chOff x="3185745" y="2892265"/>
            <a:chExt cx="1828800" cy="1828800"/>
          </a:xfrm>
        </p:grpSpPr>
        <p:cxnSp>
          <p:nvCxnSpPr>
            <p:cNvPr id="2803" name="Google Shape;2803;p45"/>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2804" name="Google Shape;2804;p45"/>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2805" name="Google Shape;2805;p45"/>
          <p:cNvGrpSpPr/>
          <p:nvPr/>
        </p:nvGrpSpPr>
        <p:grpSpPr>
          <a:xfrm>
            <a:off x="5100981" y="3145578"/>
            <a:ext cx="1091794" cy="995004"/>
            <a:chOff x="3376256" y="3069614"/>
            <a:chExt cx="1455725" cy="1573875"/>
          </a:xfrm>
        </p:grpSpPr>
        <p:sp>
          <p:nvSpPr>
            <p:cNvPr id="2806" name="Google Shape;2806;p45"/>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5"/>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5"/>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5"/>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5"/>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5"/>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5"/>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5"/>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5"/>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5"/>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5"/>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5"/>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5"/>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5"/>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5"/>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5"/>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5"/>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5"/>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5"/>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5"/>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5"/>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5"/>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5"/>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5"/>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5"/>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5"/>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5"/>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5"/>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5"/>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5"/>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5"/>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5"/>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5"/>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5"/>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5"/>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5"/>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5"/>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5"/>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5"/>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5"/>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5"/>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5"/>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5"/>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5"/>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5"/>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5"/>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2852" name="Google Shape;2852;p45"/>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5"/>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2854" name="Google Shape;2854;p45"/>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5"/>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2856" name="Google Shape;2856;p45"/>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2857" name="Google Shape;2857;p45"/>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2858" name="Google Shape;2858;p45"/>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2" name="Shape 2862"/>
        <p:cNvGrpSpPr/>
        <p:nvPr/>
      </p:nvGrpSpPr>
      <p:grpSpPr>
        <a:xfrm>
          <a:off x="0" y="0"/>
          <a:ext cx="0" cy="0"/>
          <a:chOff x="0" y="0"/>
          <a:chExt cx="0" cy="0"/>
        </a:xfrm>
      </p:grpSpPr>
      <p:cxnSp>
        <p:nvCxnSpPr>
          <p:cNvPr id="2863" name="Google Shape;2863;p46"/>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2864" name="Google Shape;2864;p46"/>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2865" name="Google Shape;2865;p46"/>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2866" name="Google Shape;2866;p46"/>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7" name="Google Shape;2867;p46"/>
          <p:cNvCxnSpPr>
            <a:stCxn id="2866" idx="2"/>
            <a:endCxn id="2866"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2868" name="Google Shape;2868;p46"/>
          <p:cNvGrpSpPr/>
          <p:nvPr/>
        </p:nvGrpSpPr>
        <p:grpSpPr>
          <a:xfrm>
            <a:off x="3272050" y="278965"/>
            <a:ext cx="1539900" cy="1307700"/>
            <a:chOff x="3642775" y="181165"/>
            <a:chExt cx="1539900" cy="1307700"/>
          </a:xfrm>
        </p:grpSpPr>
        <p:cxnSp>
          <p:nvCxnSpPr>
            <p:cNvPr id="2869" name="Google Shape;2869;p46"/>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2870" name="Google Shape;2870;p46"/>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2871" name="Google Shape;2871;p46"/>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6"/>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6"/>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4" name="Google Shape;2874;p46"/>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2875" name="Google Shape;2875;p46"/>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2876" name="Google Shape;2876;p46"/>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2877" name="Google Shape;2877;p46"/>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2878" name="Google Shape;2878;p46"/>
          <p:cNvGrpSpPr/>
          <p:nvPr/>
        </p:nvGrpSpPr>
        <p:grpSpPr>
          <a:xfrm>
            <a:off x="987300" y="2793600"/>
            <a:ext cx="2014982" cy="2263650"/>
            <a:chOff x="758700" y="2412600"/>
            <a:chExt cx="2014982" cy="2263650"/>
          </a:xfrm>
        </p:grpSpPr>
        <p:grpSp>
          <p:nvGrpSpPr>
            <p:cNvPr id="2879" name="Google Shape;2879;p46"/>
            <p:cNvGrpSpPr/>
            <p:nvPr/>
          </p:nvGrpSpPr>
          <p:grpSpPr>
            <a:xfrm>
              <a:off x="778832" y="2481240"/>
              <a:ext cx="1994850" cy="1972060"/>
              <a:chOff x="777650" y="2639865"/>
              <a:chExt cx="1994850" cy="1972060"/>
            </a:xfrm>
          </p:grpSpPr>
          <p:cxnSp>
            <p:nvCxnSpPr>
              <p:cNvPr id="2880" name="Google Shape;2880;p46"/>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2881" name="Google Shape;2881;p46"/>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2882" name="Google Shape;2882;p46"/>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2883" name="Google Shape;2883;p46"/>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4" name="Google Shape;2884;p46"/>
            <p:cNvCxnSpPr>
              <a:stCxn id="2883" idx="2"/>
              <a:endCxn id="2883"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2885" name="Google Shape;2885;p46"/>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2886" name="Google Shape;2886;p46"/>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2887" name="Google Shape;2887;p46"/>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2888" name="Google Shape;2888;p46"/>
          <p:cNvGrpSpPr/>
          <p:nvPr/>
        </p:nvGrpSpPr>
        <p:grpSpPr>
          <a:xfrm>
            <a:off x="3258763" y="2862250"/>
            <a:ext cx="1934988" cy="1580500"/>
            <a:chOff x="2953963" y="2709850"/>
            <a:chExt cx="1934988" cy="1580500"/>
          </a:xfrm>
        </p:grpSpPr>
        <p:grpSp>
          <p:nvGrpSpPr>
            <p:cNvPr id="2889" name="Google Shape;2889;p46"/>
            <p:cNvGrpSpPr/>
            <p:nvPr/>
          </p:nvGrpSpPr>
          <p:grpSpPr>
            <a:xfrm>
              <a:off x="3361188" y="2717365"/>
              <a:ext cx="1463108" cy="1307700"/>
              <a:chOff x="3655713" y="257365"/>
              <a:chExt cx="1463108" cy="1307700"/>
            </a:xfrm>
          </p:grpSpPr>
          <p:cxnSp>
            <p:nvCxnSpPr>
              <p:cNvPr id="2890" name="Google Shape;2890;p46"/>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2891" name="Google Shape;2891;p46"/>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2892" name="Google Shape;2892;p46"/>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6"/>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6"/>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6"/>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2896" name="Google Shape;2896;p46"/>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2897" name="Google Shape;2897;p46"/>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2898" name="Google Shape;2898;p46"/>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2899" name="Google Shape;2899;p46"/>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2900" name="Google Shape;2900;p46"/>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2901" name="Google Shape;2901;p46"/>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2902" name="Google Shape;2902;p46"/>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2903" name="Google Shape;2903;p46"/>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2904" name="Google Shape;2904;p46"/>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2905" name="Google Shape;2905;p46"/>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2906" name="Google Shape;2906;p46"/>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2907" name="Google Shape;2907;p46"/>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2908" name="Google Shape;2908;p46"/>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2909" name="Google Shape;2909;p46"/>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3" name="Shape 2913"/>
        <p:cNvGrpSpPr/>
        <p:nvPr/>
      </p:nvGrpSpPr>
      <p:grpSpPr>
        <a:xfrm>
          <a:off x="0" y="0"/>
          <a:ext cx="0" cy="0"/>
          <a:chOff x="0" y="0"/>
          <a:chExt cx="0" cy="0"/>
        </a:xfrm>
      </p:grpSpPr>
      <p:sp>
        <p:nvSpPr>
          <p:cNvPr id="2914" name="Google Shape;2914;p47"/>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915" name="Google Shape;2915;p47"/>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916" name="Google Shape;2916;p47"/>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2917" name="Google Shape;2917;p47"/>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2918" name="Google Shape;2918;p47"/>
          <p:cNvCxnSpPr>
            <a:stCxn id="2917"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2919" name="Google Shape;2919;p47"/>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2920" name="Google Shape;2920;p47"/>
          <p:cNvGrpSpPr/>
          <p:nvPr/>
        </p:nvGrpSpPr>
        <p:grpSpPr>
          <a:xfrm>
            <a:off x="1432449" y="496407"/>
            <a:ext cx="462868" cy="954948"/>
            <a:chOff x="837658" y="496313"/>
            <a:chExt cx="1057500" cy="954948"/>
          </a:xfrm>
        </p:grpSpPr>
        <p:cxnSp>
          <p:nvCxnSpPr>
            <p:cNvPr id="2921" name="Google Shape;2921;p47"/>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2922" name="Google Shape;2922;p47"/>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2923" name="Google Shape;2923;p47"/>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2924" name="Google Shape;2924;p47"/>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2925" name="Google Shape;2925;p47"/>
          <p:cNvGrpSpPr/>
          <p:nvPr/>
        </p:nvGrpSpPr>
        <p:grpSpPr>
          <a:xfrm>
            <a:off x="2428836" y="496407"/>
            <a:ext cx="480634" cy="954948"/>
            <a:chOff x="837658" y="496313"/>
            <a:chExt cx="1057500" cy="954948"/>
          </a:xfrm>
        </p:grpSpPr>
        <p:cxnSp>
          <p:nvCxnSpPr>
            <p:cNvPr id="2926" name="Google Shape;2926;p47"/>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2927" name="Google Shape;2927;p47"/>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2928" name="Google Shape;2928;p47"/>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2929" name="Google Shape;2929;p47"/>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2930" name="Google Shape;2930;p47"/>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931" name="Google Shape;2931;p47"/>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2932" name="Google Shape;2932;p47"/>
          <p:cNvGrpSpPr/>
          <p:nvPr/>
        </p:nvGrpSpPr>
        <p:grpSpPr>
          <a:xfrm>
            <a:off x="3392636" y="494082"/>
            <a:ext cx="480634" cy="954948"/>
            <a:chOff x="837658" y="496313"/>
            <a:chExt cx="1057500" cy="954948"/>
          </a:xfrm>
        </p:grpSpPr>
        <p:cxnSp>
          <p:nvCxnSpPr>
            <p:cNvPr id="2933" name="Google Shape;2933;p47"/>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2934" name="Google Shape;2934;p47"/>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2935" name="Google Shape;2935;p47"/>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2936" name="Google Shape;2936;p47"/>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2937" name="Google Shape;2937;p47"/>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2938" name="Google Shape;2938;p47"/>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939" name="Google Shape;2939;p47"/>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2940" name="Google Shape;2940;p47"/>
          <p:cNvGrpSpPr/>
          <p:nvPr/>
        </p:nvGrpSpPr>
        <p:grpSpPr>
          <a:xfrm>
            <a:off x="4156024" y="489275"/>
            <a:ext cx="462868" cy="954948"/>
            <a:chOff x="837658" y="496313"/>
            <a:chExt cx="1057500" cy="954948"/>
          </a:xfrm>
        </p:grpSpPr>
        <p:cxnSp>
          <p:nvCxnSpPr>
            <p:cNvPr id="2941" name="Google Shape;2941;p47"/>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2942" name="Google Shape;2942;p47"/>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2943" name="Google Shape;2943;p47"/>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2944" name="Google Shape;2944;p47"/>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2945" name="Google Shape;2945;p47"/>
          <p:cNvGrpSpPr/>
          <p:nvPr/>
        </p:nvGrpSpPr>
        <p:grpSpPr>
          <a:xfrm>
            <a:off x="5152411" y="489275"/>
            <a:ext cx="480634" cy="954948"/>
            <a:chOff x="837658" y="496313"/>
            <a:chExt cx="1057500" cy="954948"/>
          </a:xfrm>
        </p:grpSpPr>
        <p:cxnSp>
          <p:nvCxnSpPr>
            <p:cNvPr id="2946" name="Google Shape;2946;p47"/>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2947" name="Google Shape;2947;p47"/>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2948" name="Google Shape;2948;p47"/>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2949" name="Google Shape;2949;p47"/>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2950" name="Google Shape;2950;p47"/>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2951" name="Google Shape;2951;p47"/>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2952" name="Google Shape;2952;p47"/>
          <p:cNvCxnSpPr>
            <a:stCxn id="2950" idx="6"/>
            <a:endCxn id="2917"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2953" name="Google Shape;2953;p47"/>
          <p:cNvCxnSpPr>
            <a:stCxn id="2951" idx="6"/>
            <a:endCxn id="2917"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2954" name="Google Shape;2954;p47"/>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2955" name="Google Shape;2955;p47"/>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2956" name="Google Shape;2956;p47"/>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2957" name="Google Shape;2957;p47"/>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2958" name="Google Shape;2958;p47"/>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2959" name="Google Shape;2959;p47"/>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7"/>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2964" name="Google Shape;2964;p47"/>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2965" name="Google Shape;2965;p47"/>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2966" name="Google Shape;2966;p47"/>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2967" name="Google Shape;2967;p47"/>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2968" name="Google Shape;2968;p47"/>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2" name="Shape 2972"/>
        <p:cNvGrpSpPr/>
        <p:nvPr/>
      </p:nvGrpSpPr>
      <p:grpSpPr>
        <a:xfrm>
          <a:off x="0" y="0"/>
          <a:ext cx="0" cy="0"/>
          <a:chOff x="0" y="0"/>
          <a:chExt cx="0" cy="0"/>
        </a:xfrm>
      </p:grpSpPr>
      <p:pic>
        <p:nvPicPr>
          <p:cNvPr id="2973" name="Google Shape;2973;p48"/>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2974" name="Google Shape;2974;p48"/>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2975" name="Google Shape;2975;p48"/>
          <p:cNvPicPr preferRelativeResize="0"/>
          <p:nvPr/>
        </p:nvPicPr>
        <p:blipFill>
          <a:blip r:embed="rId5">
            <a:alphaModFix/>
          </a:blip>
          <a:stretch>
            <a:fillRect/>
          </a:stretch>
        </p:blipFill>
        <p:spPr>
          <a:xfrm>
            <a:off x="3150900" y="159838"/>
            <a:ext cx="3222675" cy="2148450"/>
          </a:xfrm>
          <a:prstGeom prst="rect">
            <a:avLst/>
          </a:prstGeom>
          <a:noFill/>
          <a:ln>
            <a:noFill/>
          </a:ln>
        </p:spPr>
      </p:pic>
      <p:cxnSp>
        <p:nvCxnSpPr>
          <p:cNvPr id="2976" name="Google Shape;2976;p48"/>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2977" name="Google Shape;2977;p48"/>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8"/>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2979" name="Google Shape;2979;p48"/>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2980" name="Google Shape;2980;p48"/>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8"/>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2" name="Google Shape;2982;p48"/>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2983" name="Google Shape;2983;p48"/>
          <p:cNvGrpSpPr/>
          <p:nvPr/>
        </p:nvGrpSpPr>
        <p:grpSpPr>
          <a:xfrm>
            <a:off x="929750" y="3838435"/>
            <a:ext cx="829460" cy="867165"/>
            <a:chOff x="853550" y="3838435"/>
            <a:chExt cx="829460" cy="867165"/>
          </a:xfrm>
        </p:grpSpPr>
        <p:cxnSp>
          <p:nvCxnSpPr>
            <p:cNvPr id="2984" name="Google Shape;2984;p48"/>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2985" name="Google Shape;2985;p48"/>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2986" name="Google Shape;2986;p48"/>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2987" name="Google Shape;2987;p48"/>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2988" name="Google Shape;2988;p48"/>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2989" name="Google Shape;2989;p48"/>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2990" name="Google Shape;2990;p48"/>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2991" name="Google Shape;2991;p48"/>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2992" name="Google Shape;2992;p48"/>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2993" name="Google Shape;2993;p48"/>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2994" name="Google Shape;2994;p48"/>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2995" name="Google Shape;2995;p48"/>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2996" name="Google Shape;2996;p48"/>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2997" name="Google Shape;2997;p48"/>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2998" name="Google Shape;2998;p48"/>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2999" name="Google Shape;2999;p48"/>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8"/>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3001" name="Google Shape;3001;p48"/>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3002" name="Google Shape;3002;p48"/>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8"/>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4" name="Google Shape;3004;p48"/>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3005" name="Google Shape;3005;p48"/>
          <p:cNvGrpSpPr/>
          <p:nvPr/>
        </p:nvGrpSpPr>
        <p:grpSpPr>
          <a:xfrm rot="6975666">
            <a:off x="4489084" y="3247977"/>
            <a:ext cx="750796" cy="767793"/>
            <a:chOff x="997923" y="3838435"/>
            <a:chExt cx="685087" cy="833107"/>
          </a:xfrm>
        </p:grpSpPr>
        <p:cxnSp>
          <p:nvCxnSpPr>
            <p:cNvPr id="3006" name="Google Shape;3006;p48"/>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3007" name="Google Shape;3007;p48"/>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3008" name="Google Shape;3008;p48"/>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3009" name="Google Shape;3009;p48"/>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3010" name="Google Shape;3010;p48"/>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3011" name="Google Shape;3011;p48"/>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3012" name="Google Shape;3012;p48"/>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3013" name="Google Shape;3013;p48"/>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3014" name="Google Shape;3014;p48"/>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3015" name="Google Shape;3015;p48"/>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3016" name="Google Shape;3016;p48"/>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3017" name="Google Shape;3017;p48"/>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3018" name="Google Shape;3018;p48"/>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2" name="Shape 3022"/>
        <p:cNvGrpSpPr/>
        <p:nvPr/>
      </p:nvGrpSpPr>
      <p:grpSpPr>
        <a:xfrm>
          <a:off x="0" y="0"/>
          <a:ext cx="0" cy="0"/>
          <a:chOff x="0" y="0"/>
          <a:chExt cx="0" cy="0"/>
        </a:xfrm>
      </p:grpSpPr>
      <p:grpSp>
        <p:nvGrpSpPr>
          <p:cNvPr id="3023" name="Google Shape;3023;p49"/>
          <p:cNvGrpSpPr/>
          <p:nvPr/>
        </p:nvGrpSpPr>
        <p:grpSpPr>
          <a:xfrm>
            <a:off x="521000" y="285753"/>
            <a:ext cx="6907150" cy="1733100"/>
            <a:chOff x="521000" y="285753"/>
            <a:chExt cx="6907150" cy="1733100"/>
          </a:xfrm>
        </p:grpSpPr>
        <p:grpSp>
          <p:nvGrpSpPr>
            <p:cNvPr id="3024" name="Google Shape;3024;p49"/>
            <p:cNvGrpSpPr/>
            <p:nvPr/>
          </p:nvGrpSpPr>
          <p:grpSpPr>
            <a:xfrm>
              <a:off x="521000" y="285753"/>
              <a:ext cx="6372277" cy="1733100"/>
              <a:chOff x="521000" y="285753"/>
              <a:chExt cx="6372277" cy="1733100"/>
            </a:xfrm>
          </p:grpSpPr>
          <p:sp>
            <p:nvSpPr>
              <p:cNvPr id="3025" name="Google Shape;3025;p49"/>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026" name="Google Shape;3026;p49"/>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027" name="Google Shape;3027;p49"/>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028" name="Google Shape;3028;p49"/>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029" name="Google Shape;3029;p49"/>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030" name="Google Shape;3030;p49"/>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031" name="Google Shape;3031;p49"/>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032" name="Google Shape;3032;p49"/>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033" name="Google Shape;3033;p49"/>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034" name="Google Shape;3034;p49"/>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035" name="Google Shape;3035;p49"/>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3036" name="Google Shape;3036;p49"/>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037" name="Google Shape;3037;p49"/>
              <p:cNvCxnSpPr>
                <a:stCxn id="3025" idx="6"/>
                <a:endCxn id="3028"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038" name="Google Shape;3038;p49"/>
              <p:cNvCxnSpPr>
                <a:stCxn id="3025" idx="6"/>
                <a:endCxn id="3029"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3039" name="Google Shape;3039;p49"/>
              <p:cNvCxnSpPr>
                <a:endCxn id="3030"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040" name="Google Shape;3040;p49"/>
              <p:cNvCxnSpPr>
                <a:stCxn id="3026" idx="6"/>
                <a:endCxn id="3028"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041" name="Google Shape;3041;p49"/>
              <p:cNvCxnSpPr>
                <a:stCxn id="3026" idx="6"/>
                <a:endCxn id="3029"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042" name="Google Shape;3042;p49"/>
              <p:cNvCxnSpPr>
                <a:stCxn id="3026" idx="6"/>
                <a:endCxn id="3030"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043" name="Google Shape;3043;p49"/>
              <p:cNvCxnSpPr>
                <a:stCxn id="3027" idx="6"/>
                <a:endCxn id="3028"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044" name="Google Shape;3044;p49"/>
              <p:cNvCxnSpPr>
                <a:stCxn id="3027" idx="6"/>
                <a:endCxn id="3029"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045" name="Google Shape;3045;p49"/>
              <p:cNvCxnSpPr>
                <a:stCxn id="3027" idx="6"/>
                <a:endCxn id="3030"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046" name="Google Shape;3046;p49"/>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3047" name="Google Shape;3047;p49"/>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3048" name="Google Shape;3048;p49"/>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3049" name="Google Shape;3049;p49"/>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3050" name="Google Shape;3050;p49"/>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3051" name="Google Shape;3051;p49"/>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3052" name="Google Shape;3052;p49"/>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3053" name="Google Shape;3053;p49"/>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3054" name="Google Shape;3054;p49"/>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3055" name="Google Shape;3055;p49"/>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3056" name="Google Shape;3056;p49"/>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3057" name="Google Shape;3057;p49"/>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3058" name="Google Shape;3058;p49"/>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3059" name="Google Shape;3059;p49"/>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3060" name="Google Shape;3060;p49"/>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3061" name="Google Shape;3061;p49"/>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3062" name="Google Shape;3062;p49"/>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3063" name="Google Shape;3063;p49"/>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3064" name="Google Shape;3064;p49"/>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065" name="Google Shape;3065;p49"/>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066" name="Google Shape;3066;p49"/>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067" name="Google Shape;3067;p49"/>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068" name="Google Shape;3068;p49"/>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069" name="Google Shape;3069;p49"/>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070" name="Google Shape;3070;p49"/>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071" name="Google Shape;3071;p49"/>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072" name="Google Shape;3072;p49"/>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073" name="Google Shape;3073;p49"/>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074" name="Google Shape;3074;p49"/>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075" name="Google Shape;3075;p49"/>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3076" name="Google Shape;3076;p49"/>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3077" name="Google Shape;3077;p49"/>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3078" name="Google Shape;3078;p49"/>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3079" name="Google Shape;3079;p49"/>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3080" name="Google Shape;3080;p49"/>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3081" name="Google Shape;3081;p49"/>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3082" name="Google Shape;3082;p49"/>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083" name="Google Shape;3083;p49"/>
              <p:cNvCxnSpPr>
                <a:stCxn id="3034" idx="6"/>
                <a:endCxn id="3082" idx="2"/>
              </p:cNvCxnSpPr>
              <p:nvPr/>
            </p:nvCxnSpPr>
            <p:spPr>
              <a:xfrm>
                <a:off x="5643927" y="52335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3084" name="Google Shape;3084;p49"/>
              <p:cNvCxnSpPr>
                <a:stCxn id="3035" idx="6"/>
                <a:endCxn id="3082" idx="2"/>
              </p:cNvCxnSpPr>
              <p:nvPr/>
            </p:nvCxnSpPr>
            <p:spPr>
              <a:xfrm flipH="1" rot="10800000">
                <a:off x="5643927" y="837903"/>
                <a:ext cx="564300" cy="314400"/>
              </a:xfrm>
              <a:prstGeom prst="straightConnector1">
                <a:avLst/>
              </a:prstGeom>
              <a:noFill/>
              <a:ln cap="flat" cmpd="sng" w="9525">
                <a:solidFill>
                  <a:schemeClr val="dk2"/>
                </a:solidFill>
                <a:prstDash val="solid"/>
                <a:round/>
                <a:headEnd len="med" w="med" type="none"/>
                <a:tailEnd len="med" w="med" type="triangle"/>
              </a:ln>
            </p:spPr>
          </p:cxnSp>
          <p:cxnSp>
            <p:nvCxnSpPr>
              <p:cNvPr id="3085" name="Google Shape;3085;p49"/>
              <p:cNvCxnSpPr>
                <a:stCxn id="3082"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3086" name="Google Shape;3086;p49"/>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3087" name="Google Shape;3087;p49"/>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3088" name="Google Shape;3088;p49"/>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3089" name="Google Shape;3089;p49"/>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3090" name="Google Shape;3090;p49"/>
              <p:cNvCxnSpPr>
                <a:stCxn id="3034" idx="6"/>
                <a:endCxn id="3089" idx="2"/>
              </p:cNvCxnSpPr>
              <p:nvPr/>
            </p:nvCxnSpPr>
            <p:spPr>
              <a:xfrm>
                <a:off x="5643927" y="523353"/>
                <a:ext cx="564300" cy="943500"/>
              </a:xfrm>
              <a:prstGeom prst="straightConnector1">
                <a:avLst/>
              </a:prstGeom>
              <a:noFill/>
              <a:ln cap="flat" cmpd="sng" w="9525">
                <a:solidFill>
                  <a:schemeClr val="dk2"/>
                </a:solidFill>
                <a:prstDash val="solid"/>
                <a:round/>
                <a:headEnd len="med" w="med" type="none"/>
                <a:tailEnd len="med" w="med" type="triangle"/>
              </a:ln>
            </p:spPr>
          </p:cxnSp>
          <p:cxnSp>
            <p:nvCxnSpPr>
              <p:cNvPr id="3091" name="Google Shape;3091;p49"/>
              <p:cNvCxnSpPr>
                <a:stCxn id="3035" idx="6"/>
                <a:endCxn id="3089" idx="2"/>
              </p:cNvCxnSpPr>
              <p:nvPr/>
            </p:nvCxnSpPr>
            <p:spPr>
              <a:xfrm>
                <a:off x="5643927" y="1152303"/>
                <a:ext cx="564300" cy="314700"/>
              </a:xfrm>
              <a:prstGeom prst="straightConnector1">
                <a:avLst/>
              </a:prstGeom>
              <a:noFill/>
              <a:ln cap="flat" cmpd="sng" w="9525">
                <a:solidFill>
                  <a:schemeClr val="dk2"/>
                </a:solidFill>
                <a:prstDash val="solid"/>
                <a:round/>
                <a:headEnd len="med" w="med" type="none"/>
                <a:tailEnd len="med" w="med" type="triangle"/>
              </a:ln>
            </p:spPr>
          </p:cxnSp>
          <p:cxnSp>
            <p:nvCxnSpPr>
              <p:cNvPr id="3092" name="Google Shape;3092;p49"/>
              <p:cNvCxnSpPr>
                <a:stCxn id="3036" idx="6"/>
                <a:endCxn id="3089"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3093" name="Google Shape;3093;p49"/>
              <p:cNvCxnSpPr>
                <a:stCxn id="3036" idx="6"/>
                <a:endCxn id="3082"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3094" name="Google Shape;3094;p49"/>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3095" name="Google Shape;3095;p49"/>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3096" name="Google Shape;3096;p49"/>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3097" name="Google Shape;3097;p49"/>
          <p:cNvSpPr txBox="1"/>
          <p:nvPr/>
        </p:nvSpPr>
        <p:spPr>
          <a:xfrm>
            <a:off x="2646600" y="2332800"/>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3098" name="Google Shape;3098;p49"/>
          <p:cNvCxnSpPr/>
          <p:nvPr/>
        </p:nvCxnSpPr>
        <p:spPr>
          <a:xfrm>
            <a:off x="3413649" y="1152300"/>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2" name="Shape 3102"/>
        <p:cNvGrpSpPr/>
        <p:nvPr/>
      </p:nvGrpSpPr>
      <p:grpSpPr>
        <a:xfrm>
          <a:off x="0" y="0"/>
          <a:ext cx="0" cy="0"/>
          <a:chOff x="0" y="0"/>
          <a:chExt cx="0" cy="0"/>
        </a:xfrm>
      </p:grpSpPr>
      <p:sp>
        <p:nvSpPr>
          <p:cNvPr id="3103" name="Google Shape;3103;p50"/>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rPr>
              <a:t>Abstract backgrounds</a:t>
            </a:r>
            <a:endParaRPr>
              <a:solidFill>
                <a:srgbClr val="99999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FFFF"/>
            </a:gs>
            <a:gs pos="80000">
              <a:srgbClr val="228AD5"/>
            </a:gs>
            <a:gs pos="100000">
              <a:srgbClr val="225AD5"/>
            </a:gs>
          </a:gsLst>
          <a:lin ang="0" scaled="0"/>
        </a:gradFill>
      </p:bgPr>
    </p:bg>
    <p:spTree>
      <p:nvGrpSpPr>
        <p:cNvPr id="3107" name="Shape 3107"/>
        <p:cNvGrpSpPr/>
        <p:nvPr/>
      </p:nvGrpSpPr>
      <p:grpSpPr>
        <a:xfrm>
          <a:off x="0" y="0"/>
          <a:ext cx="0" cy="0"/>
          <a:chOff x="0" y="0"/>
          <a:chExt cx="0" cy="0"/>
        </a:xfrm>
      </p:grpSpPr>
      <p:sp>
        <p:nvSpPr>
          <p:cNvPr id="3108" name="Google Shape;3108;p51"/>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1"/>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1"/>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1"/>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1"/>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1"/>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1"/>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1"/>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1"/>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1"/>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1"/>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1"/>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1"/>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1"/>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1"/>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1"/>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1"/>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1"/>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1"/>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1"/>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1"/>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1"/>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1"/>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1"/>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1"/>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1"/>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1"/>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1"/>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1"/>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1"/>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1"/>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1"/>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1"/>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1"/>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1"/>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1"/>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1"/>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1"/>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1"/>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1"/>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1"/>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1"/>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1"/>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1"/>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1"/>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1"/>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1"/>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1"/>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1"/>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1"/>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1"/>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1"/>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1"/>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1"/>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1"/>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1"/>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1"/>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1"/>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1"/>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1"/>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1"/>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1"/>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1"/>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1"/>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1"/>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1"/>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1"/>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1"/>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1"/>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1"/>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1"/>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1"/>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1"/>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1"/>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1"/>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1"/>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1"/>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1"/>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1"/>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1"/>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1"/>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1"/>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1"/>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1"/>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1"/>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1"/>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1"/>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1"/>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1"/>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1"/>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1"/>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1"/>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1"/>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1"/>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1"/>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1"/>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1"/>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1"/>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1"/>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1"/>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1"/>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1"/>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1"/>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1"/>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1"/>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1"/>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1"/>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1"/>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1"/>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1"/>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1"/>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1"/>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1"/>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1"/>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1"/>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1"/>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1"/>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1"/>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1"/>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1"/>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1"/>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1"/>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1"/>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1"/>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1"/>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1"/>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1"/>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1"/>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1"/>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1"/>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1"/>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1"/>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1"/>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1"/>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1"/>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1"/>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1"/>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1"/>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1"/>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1"/>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1"/>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1"/>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1"/>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1"/>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1"/>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1"/>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1"/>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1"/>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1"/>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1"/>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1"/>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1"/>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1"/>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1"/>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1"/>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1"/>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1"/>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1"/>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1"/>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1"/>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1"/>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1"/>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1"/>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1"/>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1"/>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1"/>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1"/>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1"/>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1"/>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1"/>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1"/>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1"/>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1"/>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1"/>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1"/>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1"/>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1"/>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1"/>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1"/>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1"/>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1"/>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1"/>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1"/>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1"/>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1"/>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1"/>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1"/>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1"/>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1"/>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6"/>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69" name="Google Shape;69;p16"/>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 name="Google Shape;70;p16"/>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1" name="Google Shape;71;p16"/>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72" name="Google Shape;72;p16"/>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76" name="Google Shape;76;p16"/>
          <p:cNvCxnSpPr>
            <a:stCxn id="75" idx="6"/>
            <a:endCxn id="77"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78" name="Google Shape;78;p16"/>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79" name="Google Shape;79;p16"/>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80" name="Google Shape;80;p16"/>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82" name="Google Shape;82;p16"/>
          <p:cNvCxnSpPr>
            <a:stCxn id="83" idx="6"/>
            <a:endCxn id="75"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84" name="Google Shape;84;p16"/>
          <p:cNvCxnSpPr>
            <a:stCxn id="85" idx="6"/>
            <a:endCxn id="75"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86" name="Google Shape;86;p16"/>
          <p:cNvCxnSpPr>
            <a:stCxn id="87" idx="6"/>
            <a:endCxn id="75"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88" name="Google Shape;88;p16"/>
          <p:cNvCxnSpPr>
            <a:stCxn id="89" idx="6"/>
            <a:endCxn id="90"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77" name="Google Shape;77;p16"/>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89" name="Google Shape;89;p16"/>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1</a:t>
            </a:r>
            <a:endParaRPr baseline="-25000" sz="1200"/>
          </a:p>
        </p:txBody>
      </p:sp>
      <p:sp>
        <p:nvSpPr>
          <p:cNvPr id="91" name="Google Shape;91;p16"/>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92" name="Google Shape;92;p16"/>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93" name="Google Shape;93;p16"/>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90" name="Google Shape;90;p16"/>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94" name="Google Shape;94;p16"/>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95" name="Google Shape;95;p16"/>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96" name="Google Shape;96;p16"/>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87" name="Google Shape;87;p16"/>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85" name="Google Shape;85;p16"/>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97" name="Google Shape;97;p16"/>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83" name="Google Shape;83;p16"/>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98" name="Google Shape;98;p16"/>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99" name="Google Shape;99;p16"/>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6"/>
          <p:cNvCxnSpPr>
            <a:endCxn id="89"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104" name="Google Shape;104;p16"/>
          <p:cNvCxnSpPr>
            <a:stCxn id="72" idx="5"/>
            <a:endCxn id="91"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105" name="Google Shape;105;p16"/>
          <p:cNvCxnSpPr>
            <a:stCxn id="72" idx="5"/>
            <a:endCxn id="92"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106" name="Google Shape;106;p16"/>
          <p:cNvCxnSpPr>
            <a:stCxn id="72" idx="5"/>
            <a:endCxn id="93"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107" name="Google Shape;107;p16"/>
          <p:cNvCxnSpPr>
            <a:stCxn id="73" idx="5"/>
            <a:endCxn id="89"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108" name="Google Shape;108;p16"/>
          <p:cNvCxnSpPr>
            <a:stCxn id="73" idx="5"/>
            <a:endCxn id="92"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109" name="Google Shape;109;p16"/>
          <p:cNvCxnSpPr>
            <a:stCxn id="73" idx="6"/>
            <a:endCxn id="91"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110" name="Google Shape;110;p16"/>
          <p:cNvCxnSpPr>
            <a:stCxn id="73" idx="6"/>
            <a:endCxn id="93"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111" name="Google Shape;111;p16"/>
          <p:cNvCxnSpPr>
            <a:stCxn id="74" idx="4"/>
            <a:endCxn id="89"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112" name="Google Shape;112;p16"/>
          <p:cNvCxnSpPr>
            <a:stCxn id="74" idx="6"/>
            <a:endCxn id="91"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113" name="Google Shape;113;p16"/>
          <p:cNvCxnSpPr>
            <a:stCxn id="74" idx="6"/>
            <a:endCxn id="92"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114" name="Google Shape;114;p16"/>
          <p:cNvCxnSpPr>
            <a:stCxn id="74" idx="5"/>
            <a:endCxn id="93"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115" name="Google Shape;115;p16"/>
          <p:cNvCxnSpPr>
            <a:stCxn id="99" idx="4"/>
            <a:endCxn id="89"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116" name="Google Shape;116;p16"/>
          <p:cNvCxnSpPr>
            <a:stCxn id="99" idx="5"/>
            <a:endCxn id="91"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117" name="Google Shape;117;p16"/>
          <p:cNvCxnSpPr>
            <a:stCxn id="99" idx="6"/>
            <a:endCxn id="92"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118" name="Google Shape;118;p16"/>
          <p:cNvCxnSpPr>
            <a:stCxn id="99" idx="5"/>
            <a:endCxn id="93"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119" name="Google Shape;119;p16"/>
          <p:cNvCxnSpPr>
            <a:stCxn id="100" idx="5"/>
            <a:endCxn id="89"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120" name="Google Shape;120;p16"/>
          <p:cNvCxnSpPr>
            <a:stCxn id="100" idx="6"/>
            <a:endCxn id="91"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121" name="Google Shape;121;p16"/>
          <p:cNvCxnSpPr>
            <a:stCxn id="100" idx="5"/>
            <a:endCxn id="92"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122" name="Google Shape;122;p16"/>
          <p:cNvCxnSpPr>
            <a:stCxn id="100" idx="5"/>
            <a:endCxn id="93"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123" name="Google Shape;123;p16"/>
          <p:cNvCxnSpPr>
            <a:stCxn id="101" idx="0"/>
            <a:endCxn id="92"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124" name="Google Shape;124;p16"/>
          <p:cNvCxnSpPr>
            <a:stCxn id="101" idx="5"/>
            <a:endCxn id="91"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125" name="Google Shape;125;p16"/>
          <p:cNvCxnSpPr>
            <a:stCxn id="101" idx="6"/>
            <a:endCxn id="92"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126" name="Google Shape;126;p16"/>
          <p:cNvCxnSpPr>
            <a:stCxn id="101" idx="5"/>
            <a:endCxn id="93"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127" name="Google Shape;127;p16"/>
          <p:cNvCxnSpPr>
            <a:stCxn id="102" idx="5"/>
            <a:endCxn id="89"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128" name="Google Shape;128;p16"/>
          <p:cNvCxnSpPr>
            <a:stCxn id="102" idx="5"/>
            <a:endCxn id="91"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129" name="Google Shape;129;p16"/>
          <p:cNvCxnSpPr>
            <a:stCxn id="102" idx="5"/>
            <a:endCxn id="92"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130" name="Google Shape;130;p16"/>
          <p:cNvCxnSpPr>
            <a:stCxn id="102" idx="5"/>
            <a:endCxn id="93"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131" name="Google Shape;131;p16"/>
          <p:cNvCxnSpPr>
            <a:stCxn id="89" idx="6"/>
            <a:endCxn id="94"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32" name="Google Shape;132;p16"/>
          <p:cNvCxnSpPr>
            <a:stCxn id="89" idx="6"/>
            <a:endCxn id="95"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33" name="Google Shape;133;p16"/>
          <p:cNvCxnSpPr>
            <a:stCxn id="89" idx="6"/>
            <a:endCxn id="96"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34" name="Google Shape;134;p16"/>
          <p:cNvCxnSpPr>
            <a:stCxn id="91" idx="6"/>
            <a:endCxn id="90"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35" name="Google Shape;135;p16"/>
          <p:cNvCxnSpPr>
            <a:stCxn id="91" idx="6"/>
            <a:endCxn id="94"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36" name="Google Shape;136;p16"/>
          <p:cNvCxnSpPr>
            <a:stCxn id="91" idx="6"/>
            <a:endCxn id="95"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37" name="Google Shape;137;p16"/>
          <p:cNvCxnSpPr>
            <a:stCxn id="91" idx="6"/>
            <a:endCxn id="96"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38" name="Google Shape;138;p16"/>
          <p:cNvCxnSpPr>
            <a:stCxn id="92" idx="6"/>
            <a:endCxn id="90"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39" name="Google Shape;139;p16"/>
          <p:cNvCxnSpPr>
            <a:stCxn id="92" idx="6"/>
            <a:endCxn id="94"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40" name="Google Shape;140;p16"/>
          <p:cNvCxnSpPr>
            <a:stCxn id="92" idx="6"/>
            <a:endCxn id="95"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41" name="Google Shape;141;p16"/>
          <p:cNvCxnSpPr>
            <a:stCxn id="92" idx="6"/>
            <a:endCxn id="96"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42" name="Google Shape;142;p16"/>
          <p:cNvCxnSpPr>
            <a:endCxn id="90"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43" name="Google Shape;143;p16"/>
          <p:cNvCxnSpPr>
            <a:stCxn id="93" idx="6"/>
            <a:endCxn id="94"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44" name="Google Shape;144;p16"/>
          <p:cNvCxnSpPr>
            <a:stCxn id="93" idx="6"/>
            <a:endCxn id="95"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45" name="Google Shape;145;p16"/>
          <p:cNvCxnSpPr>
            <a:stCxn id="93" idx="6"/>
            <a:endCxn id="96"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146" name="Google Shape;146;p16"/>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47" name="Google Shape;147;p16"/>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48" name="Google Shape;148;p16"/>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149" name="Google Shape;149;p16"/>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150" name="Google Shape;150;p16"/>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151" name="Google Shape;151;p16"/>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152" name="Google Shape;152;p16"/>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153" name="Google Shape;153;p16"/>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54" name="Google Shape;154;p16"/>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155" name="Google Shape;155;p16"/>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156" name="Google Shape;156;p16"/>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157" name="Google Shape;157;p16"/>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158" name="Google Shape;158;p16"/>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159" name="Google Shape;159;p16"/>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160" name="Google Shape;160;p16"/>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161" name="Google Shape;161;p16"/>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162" name="Google Shape;162;p16"/>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163" name="Google Shape;163;p16"/>
          <p:cNvCxnSpPr>
            <a:stCxn id="97" idx="6"/>
            <a:endCxn id="75"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164" name="Google Shape;164;p16"/>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165" name="Google Shape;165;p16"/>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166" name="Google Shape;166;p16"/>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FFFF"/>
            </a:gs>
            <a:gs pos="80000">
              <a:srgbClr val="228AD5"/>
            </a:gs>
            <a:gs pos="100000">
              <a:srgbClr val="225AD5"/>
            </a:gs>
          </a:gsLst>
          <a:lin ang="0" scaled="0"/>
        </a:gradFill>
      </p:bgPr>
    </p:bg>
    <p:spTree>
      <p:nvGrpSpPr>
        <p:cNvPr id="3301" name="Shape 3301"/>
        <p:cNvGrpSpPr/>
        <p:nvPr/>
      </p:nvGrpSpPr>
      <p:grpSpPr>
        <a:xfrm>
          <a:off x="0" y="0"/>
          <a:ext cx="0" cy="0"/>
          <a:chOff x="0" y="0"/>
          <a:chExt cx="0" cy="0"/>
        </a:xfrm>
      </p:grpSpPr>
      <p:sp>
        <p:nvSpPr>
          <p:cNvPr id="3302" name="Google Shape;3302;p52"/>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2"/>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2"/>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2"/>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2"/>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2"/>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2"/>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2"/>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2"/>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2"/>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2"/>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2"/>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2"/>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2"/>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2"/>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2"/>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2"/>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2"/>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2"/>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2"/>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2"/>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2"/>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2"/>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2"/>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2"/>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2"/>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2"/>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2"/>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2"/>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2"/>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2"/>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2"/>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2"/>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2"/>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2"/>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2"/>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2"/>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2"/>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2"/>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2"/>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2"/>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2"/>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2"/>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2"/>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2"/>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2"/>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2"/>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2"/>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2"/>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2"/>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2"/>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2"/>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2"/>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2"/>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2"/>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2"/>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2"/>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2"/>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2"/>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2"/>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2"/>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2"/>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2"/>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2"/>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2"/>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2"/>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2"/>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2"/>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2"/>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2"/>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2"/>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2"/>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2"/>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2"/>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2"/>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2"/>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2"/>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2"/>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2"/>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2"/>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2"/>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2"/>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2"/>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2"/>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2"/>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2"/>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2"/>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2"/>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2"/>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2"/>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2"/>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2"/>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2"/>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2"/>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2"/>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2"/>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2"/>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2"/>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2"/>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2"/>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2"/>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2"/>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2"/>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2"/>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2"/>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2"/>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2"/>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2"/>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2"/>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2"/>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2"/>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2"/>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2"/>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2"/>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2"/>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2"/>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2"/>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2"/>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2"/>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2"/>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2"/>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2"/>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2"/>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2"/>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2"/>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2"/>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2"/>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2"/>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2"/>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2"/>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2"/>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2"/>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2"/>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2"/>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2"/>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2"/>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2"/>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2"/>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2"/>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2"/>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2"/>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2"/>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2"/>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2"/>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2"/>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2"/>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2"/>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2"/>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2"/>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2"/>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2"/>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2"/>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2"/>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2"/>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2"/>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2"/>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2"/>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2"/>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2"/>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2"/>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2"/>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2"/>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2"/>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2"/>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2"/>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2"/>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2"/>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2"/>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2"/>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2"/>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2"/>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2"/>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2"/>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2"/>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2"/>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2"/>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2"/>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2"/>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2"/>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2"/>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2"/>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2"/>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2"/>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2"/>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2"/>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2"/>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2"/>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2"/>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2"/>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2"/>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2"/>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E0EDBA"/>
            </a:gs>
            <a:gs pos="100000">
              <a:srgbClr val="DE87F1"/>
            </a:gs>
          </a:gsLst>
          <a:lin ang="13500032" scaled="0"/>
        </a:gradFill>
      </p:bgPr>
    </p:bg>
    <p:spTree>
      <p:nvGrpSpPr>
        <p:cNvPr id="3496" name="Shape 3496"/>
        <p:cNvGrpSpPr/>
        <p:nvPr/>
      </p:nvGrpSpPr>
      <p:grpSpPr>
        <a:xfrm>
          <a:off x="0" y="0"/>
          <a:ext cx="0" cy="0"/>
          <a:chOff x="0" y="0"/>
          <a:chExt cx="0" cy="0"/>
        </a:xfrm>
      </p:grpSpPr>
      <p:sp>
        <p:nvSpPr>
          <p:cNvPr id="3497" name="Google Shape;3497;p53"/>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3"/>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3"/>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3"/>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3"/>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3"/>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3"/>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3"/>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3"/>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3"/>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3"/>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3"/>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3"/>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3"/>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3"/>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3"/>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3"/>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3"/>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3"/>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3"/>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3"/>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3"/>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3"/>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3"/>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3"/>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3"/>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3"/>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3"/>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3"/>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3"/>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3"/>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3"/>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3"/>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3"/>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3"/>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3"/>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3"/>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3"/>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3"/>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3"/>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3"/>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3"/>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3"/>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3"/>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3"/>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3"/>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3"/>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3"/>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3"/>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3"/>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3"/>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3"/>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3"/>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3"/>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3"/>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3"/>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3"/>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3"/>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3"/>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3"/>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3"/>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3"/>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3"/>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3"/>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3"/>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3"/>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3"/>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3"/>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3"/>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3"/>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3"/>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3"/>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3"/>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3"/>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3"/>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3"/>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3"/>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3"/>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3"/>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3"/>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3"/>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3"/>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3"/>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3"/>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3"/>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3"/>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3"/>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3"/>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3"/>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3"/>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3"/>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3"/>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3"/>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3"/>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3"/>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3"/>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3"/>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3"/>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3"/>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3"/>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3"/>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3"/>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3"/>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3"/>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3"/>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3"/>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3"/>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3"/>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3"/>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3"/>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3"/>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3"/>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3"/>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3"/>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3"/>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3"/>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3"/>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3"/>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3"/>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3"/>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3"/>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3"/>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3"/>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3"/>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3"/>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3"/>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3"/>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3"/>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3"/>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3"/>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3"/>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3"/>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3"/>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3"/>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3"/>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3"/>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3"/>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3"/>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3"/>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3"/>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3"/>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3"/>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3"/>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3"/>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3"/>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3"/>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3"/>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3"/>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3"/>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3"/>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3"/>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3"/>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3"/>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3"/>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3"/>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3"/>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3"/>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3"/>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3"/>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3"/>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3"/>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3"/>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3"/>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3"/>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3"/>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3"/>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3"/>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3"/>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3"/>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3"/>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3"/>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3"/>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3"/>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3"/>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3"/>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3"/>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3"/>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3"/>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3"/>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3"/>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3"/>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3"/>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3"/>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3"/>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3"/>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3"/>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3"/>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3"/>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3"/>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3"/>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64F59"/>
            </a:gs>
            <a:gs pos="100000">
              <a:srgbClr val="DE87F1"/>
            </a:gs>
          </a:gsLst>
          <a:lin ang="13500032" scaled="0"/>
        </a:gradFill>
      </p:bgPr>
    </p:bg>
    <p:spTree>
      <p:nvGrpSpPr>
        <p:cNvPr id="3690" name="Shape 3690"/>
        <p:cNvGrpSpPr/>
        <p:nvPr/>
      </p:nvGrpSpPr>
      <p:grpSpPr>
        <a:xfrm>
          <a:off x="0" y="0"/>
          <a:ext cx="0" cy="0"/>
          <a:chOff x="0" y="0"/>
          <a:chExt cx="0" cy="0"/>
        </a:xfrm>
      </p:grpSpPr>
      <p:grpSp>
        <p:nvGrpSpPr>
          <p:cNvPr id="3691" name="Google Shape;3691;p54"/>
          <p:cNvGrpSpPr/>
          <p:nvPr/>
        </p:nvGrpSpPr>
        <p:grpSpPr>
          <a:xfrm>
            <a:off x="75400" y="24375"/>
            <a:ext cx="8993197" cy="5094750"/>
            <a:chOff x="75400" y="24375"/>
            <a:chExt cx="8993197" cy="5094750"/>
          </a:xfrm>
        </p:grpSpPr>
        <p:sp>
          <p:nvSpPr>
            <p:cNvPr id="3692" name="Google Shape;3692;p54"/>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4"/>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4"/>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4"/>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4"/>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4"/>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4"/>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4"/>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4"/>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4"/>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4"/>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4"/>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4"/>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4"/>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4"/>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4"/>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4"/>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4"/>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4"/>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4"/>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4"/>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4"/>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4"/>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4"/>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4"/>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4"/>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4"/>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4"/>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4"/>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4"/>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4"/>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4"/>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4"/>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4"/>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4"/>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4"/>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4"/>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4"/>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4"/>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4"/>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4"/>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4"/>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4"/>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4"/>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4"/>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4"/>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4"/>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4"/>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4"/>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4"/>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4"/>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4"/>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4"/>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4"/>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4"/>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4"/>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4"/>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4"/>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4"/>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4"/>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4"/>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4"/>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4"/>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4"/>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4"/>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4"/>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4"/>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4"/>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4"/>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4"/>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4"/>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4"/>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4"/>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4"/>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4"/>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4"/>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4"/>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4"/>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4"/>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4"/>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4"/>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4"/>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4"/>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4"/>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4"/>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4"/>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4"/>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4"/>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4"/>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4"/>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4"/>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4"/>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4"/>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4"/>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4"/>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4"/>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4"/>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4"/>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4"/>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4"/>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4"/>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4"/>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4"/>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4"/>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4"/>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4"/>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4"/>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4"/>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4"/>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4"/>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4"/>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4"/>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4"/>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4"/>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4"/>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4"/>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4"/>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4"/>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4"/>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4"/>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4"/>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4"/>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4"/>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4"/>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4"/>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4"/>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4"/>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4"/>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4"/>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4"/>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4"/>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4"/>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4"/>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4"/>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4"/>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4"/>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4"/>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4"/>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4"/>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4"/>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4"/>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4"/>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4"/>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4"/>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4"/>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4"/>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4"/>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4"/>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4"/>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4"/>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4"/>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4"/>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4"/>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4"/>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4"/>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4"/>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4"/>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4"/>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4"/>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4"/>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4"/>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4"/>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4"/>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4"/>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4"/>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4"/>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4"/>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4"/>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4"/>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4"/>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4"/>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4"/>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4"/>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4"/>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4"/>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4"/>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4"/>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4"/>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4"/>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4"/>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4"/>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4"/>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4"/>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4"/>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4"/>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5" name="Shape 3885"/>
        <p:cNvGrpSpPr/>
        <p:nvPr/>
      </p:nvGrpSpPr>
      <p:grpSpPr>
        <a:xfrm>
          <a:off x="0" y="0"/>
          <a:ext cx="0" cy="0"/>
          <a:chOff x="0" y="0"/>
          <a:chExt cx="0" cy="0"/>
        </a:xfrm>
      </p:grpSpPr>
      <p:sp>
        <p:nvSpPr>
          <p:cNvPr id="3886" name="Google Shape;3886;p55"/>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rPr>
              <a:t>Gradient Backgrounds</a:t>
            </a:r>
            <a:endParaRPr>
              <a:solidFill>
                <a:srgbClr val="99999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CB2D3E"/>
            </a:gs>
            <a:gs pos="100000">
              <a:srgbClr val="EF473A"/>
            </a:gs>
          </a:gsLst>
          <a:lin ang="5400012" scaled="0"/>
        </a:gradFill>
      </p:bgPr>
    </p:bg>
    <p:spTree>
      <p:nvGrpSpPr>
        <p:cNvPr id="3890" name="Shape 3890"/>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2C2E9"/>
            </a:gs>
            <a:gs pos="50000">
              <a:srgbClr val="C471ED"/>
            </a:gs>
            <a:gs pos="100000">
              <a:srgbClr val="F64F59"/>
            </a:gs>
          </a:gsLst>
          <a:lin ang="0" scaled="0"/>
        </a:gradFill>
      </p:bgPr>
    </p:bg>
    <p:spTree>
      <p:nvGrpSpPr>
        <p:cNvPr id="3894" name="Shape 3894"/>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A8C0FF"/>
            </a:gs>
            <a:gs pos="100000">
              <a:srgbClr val="3F2B96"/>
            </a:gs>
          </a:gsLst>
          <a:lin ang="0" scaled="0"/>
        </a:gradFill>
      </p:bgPr>
    </p:bg>
    <p:spTree>
      <p:nvGrpSpPr>
        <p:cNvPr id="3898" name="Shape 3898"/>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2" name="Shape 3902"/>
        <p:cNvGrpSpPr/>
        <p:nvPr/>
      </p:nvGrpSpPr>
      <p:grpSpPr>
        <a:xfrm>
          <a:off x="0" y="0"/>
          <a:ext cx="0" cy="0"/>
          <a:chOff x="0" y="0"/>
          <a:chExt cx="0" cy="0"/>
        </a:xfrm>
      </p:grpSpPr>
      <p:sp>
        <p:nvSpPr>
          <p:cNvPr id="3903" name="Google Shape;3903;p59"/>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rPr>
              <a:t>Other examples</a:t>
            </a:r>
            <a:endParaRPr>
              <a:solidFill>
                <a:srgbClr val="99999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7" name="Shape 3907"/>
        <p:cNvGrpSpPr/>
        <p:nvPr/>
      </p:nvGrpSpPr>
      <p:grpSpPr>
        <a:xfrm>
          <a:off x="0" y="0"/>
          <a:ext cx="0" cy="0"/>
          <a:chOff x="0" y="0"/>
          <a:chExt cx="0" cy="0"/>
        </a:xfrm>
      </p:grpSpPr>
      <p:sp>
        <p:nvSpPr>
          <p:cNvPr id="3908" name="Google Shape;3908;p60"/>
          <p:cNvSpPr/>
          <p:nvPr/>
        </p:nvSpPr>
        <p:spPr>
          <a:xfrm>
            <a:off x="1838549"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0"/>
          <p:cNvSpPr/>
          <p:nvPr/>
        </p:nvSpPr>
        <p:spPr>
          <a:xfrm>
            <a:off x="1675513"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0"/>
          <p:cNvSpPr/>
          <p:nvPr/>
        </p:nvSpPr>
        <p:spPr>
          <a:xfrm>
            <a:off x="1725730"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0"/>
          <p:cNvSpPr/>
          <p:nvPr/>
        </p:nvSpPr>
        <p:spPr>
          <a:xfrm>
            <a:off x="1908418"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0"/>
          <p:cNvSpPr/>
          <p:nvPr/>
        </p:nvSpPr>
        <p:spPr>
          <a:xfrm rot="5400000">
            <a:off x="2001224"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0"/>
          <p:cNvSpPr/>
          <p:nvPr/>
        </p:nvSpPr>
        <p:spPr>
          <a:xfrm>
            <a:off x="221590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0"/>
          <p:cNvSpPr/>
          <p:nvPr/>
        </p:nvSpPr>
        <p:spPr>
          <a:xfrm>
            <a:off x="2093471"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0"/>
          <p:cNvSpPr/>
          <p:nvPr/>
        </p:nvSpPr>
        <p:spPr>
          <a:xfrm>
            <a:off x="233484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0"/>
          <p:cNvSpPr/>
          <p:nvPr/>
        </p:nvSpPr>
        <p:spPr>
          <a:xfrm>
            <a:off x="2453806"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0"/>
          <p:cNvSpPr/>
          <p:nvPr/>
        </p:nvSpPr>
        <p:spPr>
          <a:xfrm rot="5400000">
            <a:off x="2453765"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0"/>
          <p:cNvSpPr/>
          <p:nvPr/>
        </p:nvSpPr>
        <p:spPr>
          <a:xfrm>
            <a:off x="2708051"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0"/>
          <p:cNvSpPr/>
          <p:nvPr/>
        </p:nvSpPr>
        <p:spPr>
          <a:xfrm>
            <a:off x="2580928"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0"/>
          <p:cNvSpPr/>
          <p:nvPr/>
        </p:nvSpPr>
        <p:spPr>
          <a:xfrm>
            <a:off x="2892641"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0"/>
          <p:cNvSpPr/>
          <p:nvPr/>
        </p:nvSpPr>
        <p:spPr>
          <a:xfrm>
            <a:off x="202422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0"/>
          <p:cNvSpPr/>
          <p:nvPr/>
        </p:nvSpPr>
        <p:spPr>
          <a:xfrm>
            <a:off x="2016978"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0"/>
          <p:cNvSpPr/>
          <p:nvPr/>
        </p:nvSpPr>
        <p:spPr>
          <a:xfrm>
            <a:off x="2453806"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0"/>
          <p:cNvSpPr/>
          <p:nvPr/>
        </p:nvSpPr>
        <p:spPr>
          <a:xfrm>
            <a:off x="3019753"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0"/>
          <p:cNvSpPr/>
          <p:nvPr/>
        </p:nvSpPr>
        <p:spPr>
          <a:xfrm rot="5400000">
            <a:off x="3048449"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0"/>
          <p:cNvSpPr/>
          <p:nvPr/>
        </p:nvSpPr>
        <p:spPr>
          <a:xfrm>
            <a:off x="3019748"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0"/>
          <p:cNvSpPr/>
          <p:nvPr/>
        </p:nvSpPr>
        <p:spPr>
          <a:xfrm>
            <a:off x="3313452"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0"/>
          <p:cNvSpPr/>
          <p:nvPr/>
        </p:nvSpPr>
        <p:spPr>
          <a:xfrm>
            <a:off x="319534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0"/>
          <p:cNvSpPr/>
          <p:nvPr/>
        </p:nvSpPr>
        <p:spPr>
          <a:xfrm>
            <a:off x="3663906"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0"/>
          <p:cNvSpPr/>
          <p:nvPr/>
        </p:nvSpPr>
        <p:spPr>
          <a:xfrm>
            <a:off x="354579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0"/>
          <p:cNvSpPr/>
          <p:nvPr/>
        </p:nvSpPr>
        <p:spPr>
          <a:xfrm>
            <a:off x="3663916"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0"/>
          <p:cNvSpPr/>
          <p:nvPr/>
        </p:nvSpPr>
        <p:spPr>
          <a:xfrm rot="5400000">
            <a:off x="3720997"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0"/>
          <p:cNvSpPr/>
          <p:nvPr/>
        </p:nvSpPr>
        <p:spPr>
          <a:xfrm>
            <a:off x="4036026"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0"/>
          <p:cNvSpPr/>
          <p:nvPr/>
        </p:nvSpPr>
        <p:spPr>
          <a:xfrm>
            <a:off x="3907085"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0"/>
          <p:cNvSpPr/>
          <p:nvPr/>
        </p:nvSpPr>
        <p:spPr>
          <a:xfrm>
            <a:off x="4504822"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0"/>
          <p:cNvSpPr/>
          <p:nvPr/>
        </p:nvSpPr>
        <p:spPr>
          <a:xfrm>
            <a:off x="4375881"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0"/>
          <p:cNvSpPr/>
          <p:nvPr/>
        </p:nvSpPr>
        <p:spPr>
          <a:xfrm>
            <a:off x="4292184"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0"/>
          <p:cNvSpPr/>
          <p:nvPr/>
        </p:nvSpPr>
        <p:spPr>
          <a:xfrm>
            <a:off x="4508565"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0"/>
          <p:cNvSpPr/>
          <p:nvPr/>
        </p:nvSpPr>
        <p:spPr>
          <a:xfrm>
            <a:off x="4990118"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0"/>
          <p:cNvSpPr/>
          <p:nvPr/>
        </p:nvSpPr>
        <p:spPr>
          <a:xfrm>
            <a:off x="4851643"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0"/>
          <p:cNvSpPr/>
          <p:nvPr/>
        </p:nvSpPr>
        <p:spPr>
          <a:xfrm>
            <a:off x="5343549"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0"/>
          <p:cNvSpPr/>
          <p:nvPr/>
        </p:nvSpPr>
        <p:spPr>
          <a:xfrm>
            <a:off x="5223944"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0"/>
          <p:cNvSpPr/>
          <p:nvPr/>
        </p:nvSpPr>
        <p:spPr>
          <a:xfrm flipH="1" rot="5400000">
            <a:off x="4559157"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0"/>
          <p:cNvSpPr/>
          <p:nvPr/>
        </p:nvSpPr>
        <p:spPr>
          <a:xfrm>
            <a:off x="5343559"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0"/>
          <p:cNvSpPr/>
          <p:nvPr/>
        </p:nvSpPr>
        <p:spPr>
          <a:xfrm>
            <a:off x="5182226"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0"/>
          <p:cNvSpPr/>
          <p:nvPr/>
        </p:nvSpPr>
        <p:spPr>
          <a:xfrm flipH="1" rot="5400000">
            <a:off x="5400640"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0"/>
          <p:cNvSpPr/>
          <p:nvPr/>
        </p:nvSpPr>
        <p:spPr>
          <a:xfrm>
            <a:off x="5719651"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0"/>
          <p:cNvSpPr/>
          <p:nvPr/>
        </p:nvSpPr>
        <p:spPr>
          <a:xfrm>
            <a:off x="5580645"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0"/>
          <p:cNvSpPr/>
          <p:nvPr/>
        </p:nvSpPr>
        <p:spPr>
          <a:xfrm flipH="1" rot="5400000">
            <a:off x="6108329"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0"/>
          <p:cNvSpPr/>
          <p:nvPr/>
        </p:nvSpPr>
        <p:spPr>
          <a:xfrm>
            <a:off x="6074664"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0"/>
          <p:cNvSpPr/>
          <p:nvPr/>
        </p:nvSpPr>
        <p:spPr>
          <a:xfrm>
            <a:off x="6079547"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0"/>
          <p:cNvSpPr/>
          <p:nvPr/>
        </p:nvSpPr>
        <p:spPr>
          <a:xfrm>
            <a:off x="5924340"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0"/>
          <p:cNvSpPr/>
          <p:nvPr/>
        </p:nvSpPr>
        <p:spPr>
          <a:xfrm>
            <a:off x="5968184"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0"/>
          <p:cNvSpPr/>
          <p:nvPr/>
        </p:nvSpPr>
        <p:spPr>
          <a:xfrm>
            <a:off x="642953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0"/>
          <p:cNvSpPr/>
          <p:nvPr/>
        </p:nvSpPr>
        <p:spPr>
          <a:xfrm>
            <a:off x="629544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0"/>
          <p:cNvSpPr/>
          <p:nvPr/>
        </p:nvSpPr>
        <p:spPr>
          <a:xfrm>
            <a:off x="6697700"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0"/>
          <p:cNvSpPr/>
          <p:nvPr/>
        </p:nvSpPr>
        <p:spPr>
          <a:xfrm>
            <a:off x="65636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0"/>
          <p:cNvSpPr/>
          <p:nvPr/>
        </p:nvSpPr>
        <p:spPr>
          <a:xfrm flipH="1" rot="5400000">
            <a:off x="6697677"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0"/>
          <p:cNvSpPr/>
          <p:nvPr/>
        </p:nvSpPr>
        <p:spPr>
          <a:xfrm>
            <a:off x="6697700"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0"/>
          <p:cNvSpPr/>
          <p:nvPr/>
        </p:nvSpPr>
        <p:spPr>
          <a:xfrm>
            <a:off x="663850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0"/>
          <p:cNvSpPr/>
          <p:nvPr/>
        </p:nvSpPr>
        <p:spPr>
          <a:xfrm>
            <a:off x="7194466"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0"/>
          <p:cNvSpPr/>
          <p:nvPr/>
        </p:nvSpPr>
        <p:spPr>
          <a:xfrm>
            <a:off x="7057721"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0"/>
          <p:cNvSpPr/>
          <p:nvPr/>
        </p:nvSpPr>
        <p:spPr>
          <a:xfrm>
            <a:off x="7300669"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0"/>
          <p:cNvSpPr/>
          <p:nvPr/>
        </p:nvSpPr>
        <p:spPr>
          <a:xfrm>
            <a:off x="7452759"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0"/>
          <p:cNvSpPr/>
          <p:nvPr/>
        </p:nvSpPr>
        <p:spPr>
          <a:xfrm>
            <a:off x="6966893"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0"/>
          <p:cNvSpPr/>
          <p:nvPr/>
        </p:nvSpPr>
        <p:spPr>
          <a:xfrm>
            <a:off x="6832281"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7" name="Google Shape;3967;p60"/>
          <p:cNvCxnSpPr/>
          <p:nvPr/>
        </p:nvCxnSpPr>
        <p:spPr>
          <a:xfrm>
            <a:off x="2227800"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3968" name="Google Shape;3968;p60"/>
          <p:cNvCxnSpPr/>
          <p:nvPr/>
        </p:nvCxnSpPr>
        <p:spPr>
          <a:xfrm flipH="1" rot="10800000">
            <a:off x="2683550"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3969" name="Google Shape;3969;p60"/>
          <p:cNvCxnSpPr/>
          <p:nvPr/>
        </p:nvCxnSpPr>
        <p:spPr>
          <a:xfrm>
            <a:off x="3264143"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3970" name="Google Shape;3970;p60"/>
          <p:cNvCxnSpPr/>
          <p:nvPr/>
        </p:nvCxnSpPr>
        <p:spPr>
          <a:xfrm flipH="1" rot="10800000">
            <a:off x="3932470"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3971" name="Google Shape;3971;p60"/>
          <p:cNvSpPr txBox="1"/>
          <p:nvPr/>
        </p:nvSpPr>
        <p:spPr>
          <a:xfrm>
            <a:off x="1567967" y="642908"/>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3972" name="Google Shape;3972;p60"/>
          <p:cNvSpPr txBox="1"/>
          <p:nvPr/>
        </p:nvSpPr>
        <p:spPr>
          <a:xfrm>
            <a:off x="2885950"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3973" name="Google Shape;3973;p60"/>
          <p:cNvSpPr txBox="1"/>
          <p:nvPr/>
        </p:nvSpPr>
        <p:spPr>
          <a:xfrm>
            <a:off x="1652983"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3974" name="Google Shape;3974;p60"/>
          <p:cNvSpPr txBox="1"/>
          <p:nvPr/>
        </p:nvSpPr>
        <p:spPr>
          <a:xfrm>
            <a:off x="1831433"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3975" name="Google Shape;3975;p60"/>
          <p:cNvSpPr txBox="1"/>
          <p:nvPr/>
        </p:nvSpPr>
        <p:spPr>
          <a:xfrm>
            <a:off x="2048350"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3976" name="Google Shape;3976;p60"/>
          <p:cNvSpPr txBox="1"/>
          <p:nvPr/>
        </p:nvSpPr>
        <p:spPr>
          <a:xfrm>
            <a:off x="2291200"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3977" name="Google Shape;3977;p60"/>
          <p:cNvSpPr txBox="1"/>
          <p:nvPr/>
        </p:nvSpPr>
        <p:spPr>
          <a:xfrm>
            <a:off x="2574250"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3978" name="Google Shape;3978;p60"/>
          <p:cNvSpPr txBox="1"/>
          <p:nvPr/>
        </p:nvSpPr>
        <p:spPr>
          <a:xfrm>
            <a:off x="3208025"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3979" name="Google Shape;3979;p60"/>
          <p:cNvSpPr txBox="1"/>
          <p:nvPr/>
        </p:nvSpPr>
        <p:spPr>
          <a:xfrm>
            <a:off x="3558375"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3980" name="Google Shape;3980;p60"/>
          <p:cNvSpPr txBox="1"/>
          <p:nvPr/>
        </p:nvSpPr>
        <p:spPr>
          <a:xfrm>
            <a:off x="3988873"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3981" name="Google Shape;3981;p60"/>
          <p:cNvSpPr txBox="1"/>
          <p:nvPr/>
        </p:nvSpPr>
        <p:spPr>
          <a:xfrm>
            <a:off x="4447650"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3982" name="Google Shape;3982;p60"/>
          <p:cNvSpPr txBox="1"/>
          <p:nvPr/>
        </p:nvSpPr>
        <p:spPr>
          <a:xfrm>
            <a:off x="4153240"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3983" name="Google Shape;3983;p60"/>
          <p:cNvSpPr txBox="1"/>
          <p:nvPr/>
        </p:nvSpPr>
        <p:spPr>
          <a:xfrm>
            <a:off x="4868463"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3984" name="Google Shape;3984;p60"/>
          <p:cNvSpPr txBox="1"/>
          <p:nvPr/>
        </p:nvSpPr>
        <p:spPr>
          <a:xfrm>
            <a:off x="7257748"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3985" name="Google Shape;3985;p60"/>
          <p:cNvSpPr txBox="1"/>
          <p:nvPr/>
        </p:nvSpPr>
        <p:spPr>
          <a:xfrm>
            <a:off x="5038850"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3986" name="Google Shape;3986;p60"/>
          <p:cNvSpPr txBox="1"/>
          <p:nvPr/>
        </p:nvSpPr>
        <p:spPr>
          <a:xfrm>
            <a:off x="5573718"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3987" name="Google Shape;3987;p60"/>
          <p:cNvSpPr txBox="1"/>
          <p:nvPr/>
        </p:nvSpPr>
        <p:spPr>
          <a:xfrm>
            <a:off x="5801933"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3988" name="Google Shape;3988;p60"/>
          <p:cNvSpPr txBox="1"/>
          <p:nvPr/>
        </p:nvSpPr>
        <p:spPr>
          <a:xfrm>
            <a:off x="6198376"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3989" name="Google Shape;3989;p60"/>
          <p:cNvSpPr txBox="1"/>
          <p:nvPr/>
        </p:nvSpPr>
        <p:spPr>
          <a:xfrm>
            <a:off x="6414733"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3990" name="Google Shape;3990;p60"/>
          <p:cNvSpPr txBox="1"/>
          <p:nvPr/>
        </p:nvSpPr>
        <p:spPr>
          <a:xfrm>
            <a:off x="6774770"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3991" name="Google Shape;3991;p60"/>
          <p:cNvSpPr txBox="1"/>
          <p:nvPr/>
        </p:nvSpPr>
        <p:spPr>
          <a:xfrm>
            <a:off x="7009000"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3992" name="Google Shape;3992;p60"/>
          <p:cNvSpPr/>
          <p:nvPr/>
        </p:nvSpPr>
        <p:spPr>
          <a:xfrm>
            <a:off x="2596838"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0"/>
          <p:cNvSpPr/>
          <p:nvPr/>
        </p:nvSpPr>
        <p:spPr>
          <a:xfrm>
            <a:off x="2674455"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0"/>
          <p:cNvSpPr/>
          <p:nvPr/>
        </p:nvSpPr>
        <p:spPr>
          <a:xfrm rot="5400000">
            <a:off x="2674474"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5" name="Google Shape;3995;p60"/>
          <p:cNvCxnSpPr/>
          <p:nvPr/>
        </p:nvCxnSpPr>
        <p:spPr>
          <a:xfrm flipH="1" rot="10800000">
            <a:off x="3855642"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3996" name="Google Shape;3996;p60"/>
          <p:cNvSpPr/>
          <p:nvPr/>
        </p:nvSpPr>
        <p:spPr>
          <a:xfrm>
            <a:off x="4068738"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0"/>
          <p:cNvSpPr/>
          <p:nvPr/>
        </p:nvSpPr>
        <p:spPr>
          <a:xfrm>
            <a:off x="4047544"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0"/>
          <p:cNvSpPr/>
          <p:nvPr/>
        </p:nvSpPr>
        <p:spPr>
          <a:xfrm flipH="1" rot="5400000">
            <a:off x="2674454"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0"/>
          <p:cNvSpPr/>
          <p:nvPr/>
        </p:nvSpPr>
        <p:spPr>
          <a:xfrm>
            <a:off x="19232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0"/>
          <p:cNvSpPr/>
          <p:nvPr/>
        </p:nvSpPr>
        <p:spPr>
          <a:xfrm>
            <a:off x="2349709"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0"/>
          <p:cNvSpPr/>
          <p:nvPr/>
        </p:nvSpPr>
        <p:spPr>
          <a:xfrm>
            <a:off x="2907559"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0"/>
          <p:cNvSpPr/>
          <p:nvPr/>
        </p:nvSpPr>
        <p:spPr>
          <a:xfrm>
            <a:off x="4390734"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0"/>
          <p:cNvSpPr/>
          <p:nvPr/>
        </p:nvSpPr>
        <p:spPr>
          <a:xfrm>
            <a:off x="6578459"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0"/>
          <p:cNvSpPr/>
          <p:nvPr/>
        </p:nvSpPr>
        <p:spPr>
          <a:xfrm>
            <a:off x="731550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0"/>
          <p:cNvSpPr/>
          <p:nvPr/>
        </p:nvSpPr>
        <p:spPr>
          <a:xfrm>
            <a:off x="5943246"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0"/>
          <p:cNvSpPr/>
          <p:nvPr/>
        </p:nvSpPr>
        <p:spPr>
          <a:xfrm>
            <a:off x="5225496"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0"/>
          <p:cNvSpPr/>
          <p:nvPr/>
        </p:nvSpPr>
        <p:spPr>
          <a:xfrm>
            <a:off x="3547359"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0"/>
          <p:cNvSpPr/>
          <p:nvPr/>
        </p:nvSpPr>
        <p:spPr>
          <a:xfrm>
            <a:off x="5132959"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0"/>
          <p:cNvSpPr/>
          <p:nvPr/>
        </p:nvSpPr>
        <p:spPr>
          <a:xfrm>
            <a:off x="5132959"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0"/>
          <p:cNvSpPr/>
          <p:nvPr/>
        </p:nvSpPr>
        <p:spPr>
          <a:xfrm>
            <a:off x="5132959"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0"/>
          <p:cNvSpPr txBox="1"/>
          <p:nvPr/>
        </p:nvSpPr>
        <p:spPr>
          <a:xfrm>
            <a:off x="2623563"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4012" name="Google Shape;4012;p60"/>
          <p:cNvSpPr txBox="1"/>
          <p:nvPr/>
        </p:nvSpPr>
        <p:spPr>
          <a:xfrm>
            <a:off x="2623563"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4013" name="Google Shape;4013;p60"/>
          <p:cNvSpPr txBox="1"/>
          <p:nvPr/>
        </p:nvSpPr>
        <p:spPr>
          <a:xfrm>
            <a:off x="4017310"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4014" name="Google Shape;4014;p60"/>
          <p:cNvSpPr txBox="1"/>
          <p:nvPr/>
        </p:nvSpPr>
        <p:spPr>
          <a:xfrm>
            <a:off x="4022764"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4015" name="Google Shape;4015;p60"/>
          <p:cNvSpPr txBox="1"/>
          <p:nvPr/>
        </p:nvSpPr>
        <p:spPr>
          <a:xfrm>
            <a:off x="2623563"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4016" name="Google Shape;4016;p60"/>
          <p:cNvSpPr txBox="1"/>
          <p:nvPr/>
        </p:nvSpPr>
        <p:spPr>
          <a:xfrm>
            <a:off x="3946194"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4017" name="Google Shape;4017;p60"/>
          <p:cNvSpPr txBox="1"/>
          <p:nvPr/>
        </p:nvSpPr>
        <p:spPr>
          <a:xfrm>
            <a:off x="5197181"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4018" name="Google Shape;4018;p60"/>
          <p:cNvSpPr txBox="1"/>
          <p:nvPr/>
        </p:nvSpPr>
        <p:spPr>
          <a:xfrm>
            <a:off x="5199553"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4019" name="Google Shape;4019;p60"/>
          <p:cNvSpPr txBox="1"/>
          <p:nvPr/>
        </p:nvSpPr>
        <p:spPr>
          <a:xfrm>
            <a:off x="5199577"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4020" name="Google Shape;4020;p60"/>
          <p:cNvSpPr/>
          <p:nvPr/>
        </p:nvSpPr>
        <p:spPr>
          <a:xfrm>
            <a:off x="534488" y="10361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0"/>
          <p:cNvSpPr/>
          <p:nvPr/>
        </p:nvSpPr>
        <p:spPr>
          <a:xfrm>
            <a:off x="610688" y="11123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0"/>
          <p:cNvSpPr/>
          <p:nvPr/>
        </p:nvSpPr>
        <p:spPr>
          <a:xfrm>
            <a:off x="686888" y="11885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0"/>
          <p:cNvSpPr/>
          <p:nvPr/>
        </p:nvSpPr>
        <p:spPr>
          <a:xfrm>
            <a:off x="763088" y="12647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0"/>
          <p:cNvSpPr/>
          <p:nvPr/>
        </p:nvSpPr>
        <p:spPr>
          <a:xfrm>
            <a:off x="7600613"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0"/>
          <p:cNvSpPr/>
          <p:nvPr/>
        </p:nvSpPr>
        <p:spPr>
          <a:xfrm>
            <a:off x="7676813"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0"/>
          <p:cNvSpPr/>
          <p:nvPr/>
        </p:nvSpPr>
        <p:spPr>
          <a:xfrm>
            <a:off x="7753013"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0"/>
          <p:cNvSpPr/>
          <p:nvPr/>
        </p:nvSpPr>
        <p:spPr>
          <a:xfrm>
            <a:off x="7829213"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1" name="Shape 4031"/>
        <p:cNvGrpSpPr/>
        <p:nvPr/>
      </p:nvGrpSpPr>
      <p:grpSpPr>
        <a:xfrm>
          <a:off x="0" y="0"/>
          <a:ext cx="0" cy="0"/>
          <a:chOff x="0" y="0"/>
          <a:chExt cx="0" cy="0"/>
        </a:xfrm>
      </p:grpSpPr>
      <p:sp>
        <p:nvSpPr>
          <p:cNvPr id="4032" name="Google Shape;4032;p61"/>
          <p:cNvSpPr/>
          <p:nvPr/>
        </p:nvSpPr>
        <p:spPr>
          <a:xfrm>
            <a:off x="3291825" y="357575"/>
            <a:ext cx="3415500" cy="536400"/>
          </a:xfrm>
          <a:prstGeom prst="roundRect">
            <a:avLst>
              <a:gd fmla="val 7149"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InputLayer</a:t>
            </a:r>
            <a:endParaRPr sz="1200"/>
          </a:p>
        </p:txBody>
      </p:sp>
      <p:cxnSp>
        <p:nvCxnSpPr>
          <p:cNvPr id="4033" name="Google Shape;4033;p61"/>
          <p:cNvCxnSpPr/>
          <p:nvPr/>
        </p:nvCxnSpPr>
        <p:spPr>
          <a:xfrm>
            <a:off x="4269572" y="357575"/>
            <a:ext cx="0" cy="534000"/>
          </a:xfrm>
          <a:prstGeom prst="straightConnector1">
            <a:avLst/>
          </a:prstGeom>
          <a:noFill/>
          <a:ln cap="flat" cmpd="sng" w="9525">
            <a:solidFill>
              <a:schemeClr val="dk2"/>
            </a:solidFill>
            <a:prstDash val="solid"/>
            <a:round/>
            <a:headEnd len="med" w="med" type="none"/>
            <a:tailEnd len="med" w="med" type="none"/>
          </a:ln>
        </p:spPr>
      </p:cxnSp>
      <p:sp>
        <p:nvSpPr>
          <p:cNvPr id="4034" name="Google Shape;4034;p61"/>
          <p:cNvSpPr txBox="1"/>
          <p:nvPr/>
        </p:nvSpPr>
        <p:spPr>
          <a:xfrm>
            <a:off x="4331275" y="296150"/>
            <a:ext cx="6534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Input:</a:t>
            </a:r>
            <a:endParaRPr sz="1200"/>
          </a:p>
        </p:txBody>
      </p:sp>
      <p:sp>
        <p:nvSpPr>
          <p:cNvPr id="4035" name="Google Shape;4035;p61"/>
          <p:cNvSpPr txBox="1"/>
          <p:nvPr/>
        </p:nvSpPr>
        <p:spPr>
          <a:xfrm>
            <a:off x="4259033" y="563750"/>
            <a:ext cx="693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Output:</a:t>
            </a:r>
            <a:endParaRPr sz="1200"/>
          </a:p>
        </p:txBody>
      </p:sp>
      <p:cxnSp>
        <p:nvCxnSpPr>
          <p:cNvPr id="4036" name="Google Shape;4036;p61"/>
          <p:cNvCxnSpPr/>
          <p:nvPr/>
        </p:nvCxnSpPr>
        <p:spPr>
          <a:xfrm>
            <a:off x="4924745" y="357575"/>
            <a:ext cx="0" cy="534000"/>
          </a:xfrm>
          <a:prstGeom prst="straightConnector1">
            <a:avLst/>
          </a:prstGeom>
          <a:noFill/>
          <a:ln cap="flat" cmpd="sng" w="9525">
            <a:solidFill>
              <a:schemeClr val="dk2"/>
            </a:solidFill>
            <a:prstDash val="solid"/>
            <a:round/>
            <a:headEnd len="med" w="med" type="none"/>
            <a:tailEnd len="med" w="med" type="none"/>
          </a:ln>
        </p:spPr>
      </p:cxnSp>
      <p:cxnSp>
        <p:nvCxnSpPr>
          <p:cNvPr id="4037" name="Google Shape;4037;p61"/>
          <p:cNvCxnSpPr>
            <a:endCxn id="4032" idx="3"/>
          </p:cNvCxnSpPr>
          <p:nvPr/>
        </p:nvCxnSpPr>
        <p:spPr>
          <a:xfrm>
            <a:off x="4269825" y="624575"/>
            <a:ext cx="2437500" cy="1200"/>
          </a:xfrm>
          <a:prstGeom prst="straightConnector1">
            <a:avLst/>
          </a:prstGeom>
          <a:noFill/>
          <a:ln cap="flat" cmpd="sng" w="9525">
            <a:solidFill>
              <a:schemeClr val="dk2"/>
            </a:solidFill>
            <a:prstDash val="solid"/>
            <a:round/>
            <a:headEnd len="med" w="med" type="none"/>
            <a:tailEnd len="med" w="med" type="none"/>
          </a:ln>
        </p:spPr>
      </p:cxnSp>
      <p:sp>
        <p:nvSpPr>
          <p:cNvPr id="4038" name="Google Shape;4038;p61"/>
          <p:cNvSpPr txBox="1"/>
          <p:nvPr/>
        </p:nvSpPr>
        <p:spPr>
          <a:xfrm>
            <a:off x="5013706" y="308765"/>
            <a:ext cx="18189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(None, size, size, 3)</a:t>
            </a:r>
            <a:endParaRPr sz="1200"/>
          </a:p>
        </p:txBody>
      </p:sp>
      <p:sp>
        <p:nvSpPr>
          <p:cNvPr id="4039" name="Google Shape;4039;p61"/>
          <p:cNvSpPr txBox="1"/>
          <p:nvPr/>
        </p:nvSpPr>
        <p:spPr>
          <a:xfrm>
            <a:off x="5013701" y="577613"/>
            <a:ext cx="18189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(None, size, size, 3)</a:t>
            </a:r>
            <a:endParaRPr sz="1200"/>
          </a:p>
        </p:txBody>
      </p:sp>
      <p:sp>
        <p:nvSpPr>
          <p:cNvPr id="4040" name="Google Shape;4040;p61"/>
          <p:cNvSpPr/>
          <p:nvPr/>
        </p:nvSpPr>
        <p:spPr>
          <a:xfrm>
            <a:off x="4046475" y="1127266"/>
            <a:ext cx="1906200" cy="403800"/>
          </a:xfrm>
          <a:prstGeom prst="roundRect">
            <a:avLst>
              <a:gd fmla="val 7149"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Inception-v3 architecture</a:t>
            </a:r>
            <a:endParaRPr sz="1200"/>
          </a:p>
        </p:txBody>
      </p:sp>
      <p:sp>
        <p:nvSpPr>
          <p:cNvPr id="4041" name="Google Shape;4041;p61"/>
          <p:cNvSpPr/>
          <p:nvPr/>
        </p:nvSpPr>
        <p:spPr>
          <a:xfrm>
            <a:off x="2812588" y="1758457"/>
            <a:ext cx="4358700" cy="536400"/>
          </a:xfrm>
          <a:prstGeom prst="roundRect">
            <a:avLst>
              <a:gd fmla="val 7149"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GlobalAveragePooling2D</a:t>
            </a:r>
            <a:endParaRPr sz="1200"/>
          </a:p>
        </p:txBody>
      </p:sp>
      <p:cxnSp>
        <p:nvCxnSpPr>
          <p:cNvPr id="4042" name="Google Shape;4042;p61"/>
          <p:cNvCxnSpPr/>
          <p:nvPr/>
        </p:nvCxnSpPr>
        <p:spPr>
          <a:xfrm>
            <a:off x="4733559" y="1758457"/>
            <a:ext cx="0" cy="534000"/>
          </a:xfrm>
          <a:prstGeom prst="straightConnector1">
            <a:avLst/>
          </a:prstGeom>
          <a:noFill/>
          <a:ln cap="flat" cmpd="sng" w="9525">
            <a:solidFill>
              <a:schemeClr val="dk2"/>
            </a:solidFill>
            <a:prstDash val="solid"/>
            <a:round/>
            <a:headEnd len="med" w="med" type="none"/>
            <a:tailEnd len="med" w="med" type="none"/>
          </a:ln>
        </p:spPr>
      </p:cxnSp>
      <p:sp>
        <p:nvSpPr>
          <p:cNvPr id="4043" name="Google Shape;4043;p61"/>
          <p:cNvSpPr txBox="1"/>
          <p:nvPr/>
        </p:nvSpPr>
        <p:spPr>
          <a:xfrm>
            <a:off x="4795263" y="1697032"/>
            <a:ext cx="6534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Input:</a:t>
            </a:r>
            <a:endParaRPr sz="1200"/>
          </a:p>
        </p:txBody>
      </p:sp>
      <p:sp>
        <p:nvSpPr>
          <p:cNvPr id="4044" name="Google Shape;4044;p61"/>
          <p:cNvSpPr txBox="1"/>
          <p:nvPr/>
        </p:nvSpPr>
        <p:spPr>
          <a:xfrm>
            <a:off x="4723020" y="1964632"/>
            <a:ext cx="693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Output:</a:t>
            </a:r>
            <a:endParaRPr sz="1200"/>
          </a:p>
        </p:txBody>
      </p:sp>
      <p:cxnSp>
        <p:nvCxnSpPr>
          <p:cNvPr id="4045" name="Google Shape;4045;p61"/>
          <p:cNvCxnSpPr/>
          <p:nvPr/>
        </p:nvCxnSpPr>
        <p:spPr>
          <a:xfrm>
            <a:off x="5388732" y="1758457"/>
            <a:ext cx="0" cy="534000"/>
          </a:xfrm>
          <a:prstGeom prst="straightConnector1">
            <a:avLst/>
          </a:prstGeom>
          <a:noFill/>
          <a:ln cap="flat" cmpd="sng" w="9525">
            <a:solidFill>
              <a:schemeClr val="dk2"/>
            </a:solidFill>
            <a:prstDash val="solid"/>
            <a:round/>
            <a:headEnd len="med" w="med" type="none"/>
            <a:tailEnd len="med" w="med" type="none"/>
          </a:ln>
        </p:spPr>
      </p:cxnSp>
      <p:cxnSp>
        <p:nvCxnSpPr>
          <p:cNvPr id="4046" name="Google Shape;4046;p61"/>
          <p:cNvCxnSpPr>
            <a:endCxn id="4041" idx="3"/>
          </p:cNvCxnSpPr>
          <p:nvPr/>
        </p:nvCxnSpPr>
        <p:spPr>
          <a:xfrm>
            <a:off x="4733788" y="2025457"/>
            <a:ext cx="2437500" cy="1200"/>
          </a:xfrm>
          <a:prstGeom prst="straightConnector1">
            <a:avLst/>
          </a:prstGeom>
          <a:noFill/>
          <a:ln cap="flat" cmpd="sng" w="9525">
            <a:solidFill>
              <a:schemeClr val="dk2"/>
            </a:solidFill>
            <a:prstDash val="solid"/>
            <a:round/>
            <a:headEnd len="med" w="med" type="none"/>
            <a:tailEnd len="med" w="med" type="none"/>
          </a:ln>
        </p:spPr>
      </p:cxnSp>
      <p:sp>
        <p:nvSpPr>
          <p:cNvPr id="4047" name="Google Shape;4047;p61"/>
          <p:cNvSpPr txBox="1"/>
          <p:nvPr/>
        </p:nvSpPr>
        <p:spPr>
          <a:xfrm>
            <a:off x="5443852" y="1703687"/>
            <a:ext cx="18189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(None, 14, 14, 2048)</a:t>
            </a:r>
            <a:endParaRPr sz="1200"/>
          </a:p>
        </p:txBody>
      </p:sp>
      <p:sp>
        <p:nvSpPr>
          <p:cNvPr id="4048" name="Google Shape;4048;p61"/>
          <p:cNvSpPr txBox="1"/>
          <p:nvPr/>
        </p:nvSpPr>
        <p:spPr>
          <a:xfrm>
            <a:off x="5706288" y="1972537"/>
            <a:ext cx="12363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(None, 2048)</a:t>
            </a:r>
            <a:endParaRPr sz="1200"/>
          </a:p>
        </p:txBody>
      </p:sp>
      <p:sp>
        <p:nvSpPr>
          <p:cNvPr id="4049" name="Google Shape;4049;p61"/>
          <p:cNvSpPr/>
          <p:nvPr/>
        </p:nvSpPr>
        <p:spPr>
          <a:xfrm>
            <a:off x="2812601" y="2517635"/>
            <a:ext cx="4358700" cy="536400"/>
          </a:xfrm>
          <a:prstGeom prst="roundRect">
            <a:avLst>
              <a:gd fmla="val 7149"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Dense</a:t>
            </a:r>
            <a:endParaRPr sz="1200"/>
          </a:p>
        </p:txBody>
      </p:sp>
      <p:cxnSp>
        <p:nvCxnSpPr>
          <p:cNvPr id="4050" name="Google Shape;4050;p61"/>
          <p:cNvCxnSpPr/>
          <p:nvPr/>
        </p:nvCxnSpPr>
        <p:spPr>
          <a:xfrm>
            <a:off x="3790334" y="2517635"/>
            <a:ext cx="0" cy="534000"/>
          </a:xfrm>
          <a:prstGeom prst="straightConnector1">
            <a:avLst/>
          </a:prstGeom>
          <a:noFill/>
          <a:ln cap="flat" cmpd="sng" w="9525">
            <a:solidFill>
              <a:schemeClr val="dk2"/>
            </a:solidFill>
            <a:prstDash val="solid"/>
            <a:round/>
            <a:headEnd len="med" w="med" type="none"/>
            <a:tailEnd len="med" w="med" type="none"/>
          </a:ln>
        </p:spPr>
      </p:cxnSp>
      <p:sp>
        <p:nvSpPr>
          <p:cNvPr id="4051" name="Google Shape;4051;p61"/>
          <p:cNvSpPr txBox="1"/>
          <p:nvPr/>
        </p:nvSpPr>
        <p:spPr>
          <a:xfrm>
            <a:off x="3852038" y="2456210"/>
            <a:ext cx="6534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Input:</a:t>
            </a:r>
            <a:endParaRPr sz="1200"/>
          </a:p>
        </p:txBody>
      </p:sp>
      <p:sp>
        <p:nvSpPr>
          <p:cNvPr id="4052" name="Google Shape;4052;p61"/>
          <p:cNvSpPr txBox="1"/>
          <p:nvPr/>
        </p:nvSpPr>
        <p:spPr>
          <a:xfrm>
            <a:off x="3779795" y="2723810"/>
            <a:ext cx="693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Output:</a:t>
            </a:r>
            <a:endParaRPr sz="1200"/>
          </a:p>
        </p:txBody>
      </p:sp>
      <p:cxnSp>
        <p:nvCxnSpPr>
          <p:cNvPr id="4053" name="Google Shape;4053;p61"/>
          <p:cNvCxnSpPr/>
          <p:nvPr/>
        </p:nvCxnSpPr>
        <p:spPr>
          <a:xfrm>
            <a:off x="4445507" y="2517635"/>
            <a:ext cx="0" cy="534000"/>
          </a:xfrm>
          <a:prstGeom prst="straightConnector1">
            <a:avLst/>
          </a:prstGeom>
          <a:noFill/>
          <a:ln cap="flat" cmpd="sng" w="9525">
            <a:solidFill>
              <a:schemeClr val="dk2"/>
            </a:solidFill>
            <a:prstDash val="solid"/>
            <a:round/>
            <a:headEnd len="med" w="med" type="none"/>
            <a:tailEnd len="med" w="med" type="none"/>
          </a:ln>
        </p:spPr>
      </p:cxnSp>
      <p:cxnSp>
        <p:nvCxnSpPr>
          <p:cNvPr id="4054" name="Google Shape;4054;p61"/>
          <p:cNvCxnSpPr/>
          <p:nvPr/>
        </p:nvCxnSpPr>
        <p:spPr>
          <a:xfrm>
            <a:off x="4444525" y="2785835"/>
            <a:ext cx="1048800" cy="0"/>
          </a:xfrm>
          <a:prstGeom prst="straightConnector1">
            <a:avLst/>
          </a:prstGeom>
          <a:noFill/>
          <a:ln cap="flat" cmpd="sng" w="9525">
            <a:solidFill>
              <a:schemeClr val="dk2"/>
            </a:solidFill>
            <a:prstDash val="solid"/>
            <a:round/>
            <a:headEnd len="med" w="med" type="none"/>
            <a:tailEnd len="med" w="med" type="none"/>
          </a:ln>
        </p:spPr>
      </p:cxnSp>
      <p:sp>
        <p:nvSpPr>
          <p:cNvPr id="4055" name="Google Shape;4055;p61"/>
          <p:cNvSpPr txBox="1"/>
          <p:nvPr/>
        </p:nvSpPr>
        <p:spPr>
          <a:xfrm>
            <a:off x="4414775" y="2455135"/>
            <a:ext cx="11163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(None, 2048)</a:t>
            </a:r>
            <a:endParaRPr sz="1200"/>
          </a:p>
        </p:txBody>
      </p:sp>
      <p:sp>
        <p:nvSpPr>
          <p:cNvPr id="4056" name="Google Shape;4056;p61"/>
          <p:cNvSpPr txBox="1"/>
          <p:nvPr/>
        </p:nvSpPr>
        <p:spPr>
          <a:xfrm>
            <a:off x="4407688" y="2722754"/>
            <a:ext cx="12675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(None, 1024)</a:t>
            </a:r>
            <a:endParaRPr sz="1200"/>
          </a:p>
        </p:txBody>
      </p:sp>
      <p:cxnSp>
        <p:nvCxnSpPr>
          <p:cNvPr id="4057" name="Google Shape;4057;p61"/>
          <p:cNvCxnSpPr/>
          <p:nvPr/>
        </p:nvCxnSpPr>
        <p:spPr>
          <a:xfrm>
            <a:off x="5492080" y="2518835"/>
            <a:ext cx="0" cy="534000"/>
          </a:xfrm>
          <a:prstGeom prst="straightConnector1">
            <a:avLst/>
          </a:prstGeom>
          <a:noFill/>
          <a:ln cap="flat" cmpd="sng" w="9525">
            <a:solidFill>
              <a:schemeClr val="dk2"/>
            </a:solidFill>
            <a:prstDash val="solid"/>
            <a:round/>
            <a:headEnd len="med" w="med" type="none"/>
            <a:tailEnd len="med" w="med" type="none"/>
          </a:ln>
        </p:spPr>
      </p:cxnSp>
      <p:sp>
        <p:nvSpPr>
          <p:cNvPr id="4058" name="Google Shape;4058;p61"/>
          <p:cNvSpPr txBox="1"/>
          <p:nvPr/>
        </p:nvSpPr>
        <p:spPr>
          <a:xfrm>
            <a:off x="5484887" y="2603475"/>
            <a:ext cx="18189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Activation</a:t>
            </a:r>
            <a:endParaRPr sz="1200"/>
          </a:p>
        </p:txBody>
      </p:sp>
      <p:cxnSp>
        <p:nvCxnSpPr>
          <p:cNvPr id="4059" name="Google Shape;4059;p61"/>
          <p:cNvCxnSpPr/>
          <p:nvPr/>
        </p:nvCxnSpPr>
        <p:spPr>
          <a:xfrm>
            <a:off x="6337958" y="2517639"/>
            <a:ext cx="0" cy="534000"/>
          </a:xfrm>
          <a:prstGeom prst="straightConnector1">
            <a:avLst/>
          </a:prstGeom>
          <a:noFill/>
          <a:ln cap="flat" cmpd="sng" w="9525">
            <a:solidFill>
              <a:schemeClr val="dk2"/>
            </a:solidFill>
            <a:prstDash val="solid"/>
            <a:round/>
            <a:headEnd len="med" w="med" type="none"/>
            <a:tailEnd len="med" w="med" type="none"/>
          </a:ln>
        </p:spPr>
      </p:cxnSp>
      <p:sp>
        <p:nvSpPr>
          <p:cNvPr id="4060" name="Google Shape;4060;p61"/>
          <p:cNvSpPr txBox="1"/>
          <p:nvPr/>
        </p:nvSpPr>
        <p:spPr>
          <a:xfrm>
            <a:off x="6455603" y="2615285"/>
            <a:ext cx="18189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ReLU</a:t>
            </a:r>
            <a:endParaRPr sz="1200"/>
          </a:p>
        </p:txBody>
      </p:sp>
      <p:sp>
        <p:nvSpPr>
          <p:cNvPr id="4061" name="Google Shape;4061;p61"/>
          <p:cNvSpPr/>
          <p:nvPr/>
        </p:nvSpPr>
        <p:spPr>
          <a:xfrm>
            <a:off x="2807812" y="3291273"/>
            <a:ext cx="4358700" cy="536400"/>
          </a:xfrm>
          <a:prstGeom prst="roundRect">
            <a:avLst>
              <a:gd fmla="val 7149"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Dense</a:t>
            </a:r>
            <a:endParaRPr sz="1200"/>
          </a:p>
        </p:txBody>
      </p:sp>
      <p:cxnSp>
        <p:nvCxnSpPr>
          <p:cNvPr id="4062" name="Google Shape;4062;p61"/>
          <p:cNvCxnSpPr/>
          <p:nvPr/>
        </p:nvCxnSpPr>
        <p:spPr>
          <a:xfrm>
            <a:off x="3785545" y="3291273"/>
            <a:ext cx="0" cy="534000"/>
          </a:xfrm>
          <a:prstGeom prst="straightConnector1">
            <a:avLst/>
          </a:prstGeom>
          <a:noFill/>
          <a:ln cap="flat" cmpd="sng" w="9525">
            <a:solidFill>
              <a:schemeClr val="dk2"/>
            </a:solidFill>
            <a:prstDash val="solid"/>
            <a:round/>
            <a:headEnd len="med" w="med" type="none"/>
            <a:tailEnd len="med" w="med" type="none"/>
          </a:ln>
        </p:spPr>
      </p:cxnSp>
      <p:sp>
        <p:nvSpPr>
          <p:cNvPr id="4063" name="Google Shape;4063;p61"/>
          <p:cNvSpPr txBox="1"/>
          <p:nvPr/>
        </p:nvSpPr>
        <p:spPr>
          <a:xfrm>
            <a:off x="3847248" y="3229848"/>
            <a:ext cx="6534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Input:</a:t>
            </a:r>
            <a:endParaRPr sz="1200"/>
          </a:p>
        </p:txBody>
      </p:sp>
      <p:sp>
        <p:nvSpPr>
          <p:cNvPr id="4064" name="Google Shape;4064;p61"/>
          <p:cNvSpPr txBox="1"/>
          <p:nvPr/>
        </p:nvSpPr>
        <p:spPr>
          <a:xfrm>
            <a:off x="3775006" y="3497448"/>
            <a:ext cx="693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Output:</a:t>
            </a:r>
            <a:endParaRPr sz="1200"/>
          </a:p>
        </p:txBody>
      </p:sp>
      <p:cxnSp>
        <p:nvCxnSpPr>
          <p:cNvPr id="4065" name="Google Shape;4065;p61"/>
          <p:cNvCxnSpPr/>
          <p:nvPr/>
        </p:nvCxnSpPr>
        <p:spPr>
          <a:xfrm>
            <a:off x="4440718" y="3291273"/>
            <a:ext cx="0" cy="534000"/>
          </a:xfrm>
          <a:prstGeom prst="straightConnector1">
            <a:avLst/>
          </a:prstGeom>
          <a:noFill/>
          <a:ln cap="flat" cmpd="sng" w="9525">
            <a:solidFill>
              <a:schemeClr val="dk2"/>
            </a:solidFill>
            <a:prstDash val="solid"/>
            <a:round/>
            <a:headEnd len="med" w="med" type="none"/>
            <a:tailEnd len="med" w="med" type="none"/>
          </a:ln>
        </p:spPr>
      </p:cxnSp>
      <p:cxnSp>
        <p:nvCxnSpPr>
          <p:cNvPr id="4066" name="Google Shape;4066;p61"/>
          <p:cNvCxnSpPr/>
          <p:nvPr/>
        </p:nvCxnSpPr>
        <p:spPr>
          <a:xfrm>
            <a:off x="4439736" y="3559473"/>
            <a:ext cx="1048800" cy="0"/>
          </a:xfrm>
          <a:prstGeom prst="straightConnector1">
            <a:avLst/>
          </a:prstGeom>
          <a:noFill/>
          <a:ln cap="flat" cmpd="sng" w="9525">
            <a:solidFill>
              <a:schemeClr val="dk2"/>
            </a:solidFill>
            <a:prstDash val="solid"/>
            <a:round/>
            <a:headEnd len="med" w="med" type="none"/>
            <a:tailEnd len="med" w="med" type="none"/>
          </a:ln>
        </p:spPr>
      </p:cxnSp>
      <p:sp>
        <p:nvSpPr>
          <p:cNvPr id="4067" name="Google Shape;4067;p61"/>
          <p:cNvSpPr txBox="1"/>
          <p:nvPr/>
        </p:nvSpPr>
        <p:spPr>
          <a:xfrm>
            <a:off x="4409986" y="3228773"/>
            <a:ext cx="11163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(None, 1024)</a:t>
            </a:r>
            <a:endParaRPr sz="1200"/>
          </a:p>
        </p:txBody>
      </p:sp>
      <p:sp>
        <p:nvSpPr>
          <p:cNvPr id="4068" name="Google Shape;4068;p61"/>
          <p:cNvSpPr txBox="1"/>
          <p:nvPr/>
        </p:nvSpPr>
        <p:spPr>
          <a:xfrm>
            <a:off x="4520083" y="3496391"/>
            <a:ext cx="12675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(None, 7)</a:t>
            </a:r>
            <a:endParaRPr sz="1200"/>
          </a:p>
        </p:txBody>
      </p:sp>
      <p:cxnSp>
        <p:nvCxnSpPr>
          <p:cNvPr id="4069" name="Google Shape;4069;p61"/>
          <p:cNvCxnSpPr/>
          <p:nvPr/>
        </p:nvCxnSpPr>
        <p:spPr>
          <a:xfrm>
            <a:off x="5487291" y="3292473"/>
            <a:ext cx="0" cy="534000"/>
          </a:xfrm>
          <a:prstGeom prst="straightConnector1">
            <a:avLst/>
          </a:prstGeom>
          <a:noFill/>
          <a:ln cap="flat" cmpd="sng" w="9525">
            <a:solidFill>
              <a:schemeClr val="dk2"/>
            </a:solidFill>
            <a:prstDash val="solid"/>
            <a:round/>
            <a:headEnd len="med" w="med" type="none"/>
            <a:tailEnd len="med" w="med" type="none"/>
          </a:ln>
        </p:spPr>
      </p:cxnSp>
      <p:sp>
        <p:nvSpPr>
          <p:cNvPr id="4070" name="Google Shape;4070;p61"/>
          <p:cNvSpPr txBox="1"/>
          <p:nvPr/>
        </p:nvSpPr>
        <p:spPr>
          <a:xfrm>
            <a:off x="5480098" y="3377113"/>
            <a:ext cx="18189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Activation</a:t>
            </a:r>
            <a:endParaRPr sz="1200"/>
          </a:p>
        </p:txBody>
      </p:sp>
      <p:cxnSp>
        <p:nvCxnSpPr>
          <p:cNvPr id="4071" name="Google Shape;4071;p61"/>
          <p:cNvCxnSpPr/>
          <p:nvPr/>
        </p:nvCxnSpPr>
        <p:spPr>
          <a:xfrm>
            <a:off x="6333169" y="3285508"/>
            <a:ext cx="0" cy="534000"/>
          </a:xfrm>
          <a:prstGeom prst="straightConnector1">
            <a:avLst/>
          </a:prstGeom>
          <a:noFill/>
          <a:ln cap="flat" cmpd="sng" w="9525">
            <a:solidFill>
              <a:schemeClr val="dk2"/>
            </a:solidFill>
            <a:prstDash val="solid"/>
            <a:round/>
            <a:headEnd len="med" w="med" type="none"/>
            <a:tailEnd len="med" w="med" type="none"/>
          </a:ln>
        </p:spPr>
      </p:cxnSp>
      <p:sp>
        <p:nvSpPr>
          <p:cNvPr id="4072" name="Google Shape;4072;p61"/>
          <p:cNvSpPr txBox="1"/>
          <p:nvPr/>
        </p:nvSpPr>
        <p:spPr>
          <a:xfrm>
            <a:off x="6374614" y="3388922"/>
            <a:ext cx="18189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Softmax</a:t>
            </a:r>
            <a:endParaRPr sz="1200"/>
          </a:p>
        </p:txBody>
      </p:sp>
      <p:cxnSp>
        <p:nvCxnSpPr>
          <p:cNvPr id="4073" name="Google Shape;4073;p61"/>
          <p:cNvCxnSpPr/>
          <p:nvPr/>
        </p:nvCxnSpPr>
        <p:spPr>
          <a:xfrm>
            <a:off x="4924925" y="894825"/>
            <a:ext cx="900" cy="228300"/>
          </a:xfrm>
          <a:prstGeom prst="straightConnector1">
            <a:avLst/>
          </a:prstGeom>
          <a:noFill/>
          <a:ln cap="flat" cmpd="sng" w="9525">
            <a:solidFill>
              <a:schemeClr val="dk2"/>
            </a:solidFill>
            <a:prstDash val="solid"/>
            <a:round/>
            <a:headEnd len="med" w="med" type="none"/>
            <a:tailEnd len="med" w="med" type="triangle"/>
          </a:ln>
        </p:spPr>
      </p:cxnSp>
      <p:cxnSp>
        <p:nvCxnSpPr>
          <p:cNvPr id="4074" name="Google Shape;4074;p61"/>
          <p:cNvCxnSpPr/>
          <p:nvPr/>
        </p:nvCxnSpPr>
        <p:spPr>
          <a:xfrm>
            <a:off x="4924300" y="1533481"/>
            <a:ext cx="900" cy="228300"/>
          </a:xfrm>
          <a:prstGeom prst="straightConnector1">
            <a:avLst/>
          </a:prstGeom>
          <a:noFill/>
          <a:ln cap="flat" cmpd="sng" w="9525">
            <a:solidFill>
              <a:schemeClr val="dk2"/>
            </a:solidFill>
            <a:prstDash val="solid"/>
            <a:round/>
            <a:headEnd len="med" w="med" type="none"/>
            <a:tailEnd len="med" w="med" type="triangle"/>
          </a:ln>
        </p:spPr>
      </p:cxnSp>
      <p:cxnSp>
        <p:nvCxnSpPr>
          <p:cNvPr id="4075" name="Google Shape;4075;p61"/>
          <p:cNvCxnSpPr/>
          <p:nvPr/>
        </p:nvCxnSpPr>
        <p:spPr>
          <a:xfrm>
            <a:off x="4924300" y="2296931"/>
            <a:ext cx="900" cy="228300"/>
          </a:xfrm>
          <a:prstGeom prst="straightConnector1">
            <a:avLst/>
          </a:prstGeom>
          <a:noFill/>
          <a:ln cap="flat" cmpd="sng" w="9525">
            <a:solidFill>
              <a:schemeClr val="dk2"/>
            </a:solidFill>
            <a:prstDash val="solid"/>
            <a:round/>
            <a:headEnd len="med" w="med" type="none"/>
            <a:tailEnd len="med" w="med" type="triangle"/>
          </a:ln>
        </p:spPr>
      </p:cxnSp>
      <p:cxnSp>
        <p:nvCxnSpPr>
          <p:cNvPr id="4076" name="Google Shape;4076;p61"/>
          <p:cNvCxnSpPr/>
          <p:nvPr/>
        </p:nvCxnSpPr>
        <p:spPr>
          <a:xfrm>
            <a:off x="4924300" y="3058488"/>
            <a:ext cx="900" cy="22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7"/>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72" name="Google Shape;172;p17"/>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73" name="Google Shape;173;p17"/>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74" name="Google Shape;174;p17"/>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175" name="Google Shape;175;p17"/>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179" name="Google Shape;179;p17"/>
          <p:cNvCxnSpPr>
            <a:stCxn id="178" idx="6"/>
            <a:endCxn id="180"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181" name="Google Shape;181;p17"/>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182" name="Google Shape;182;p17"/>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183" name="Google Shape;183;p17"/>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185" name="Google Shape;185;p17"/>
          <p:cNvCxnSpPr>
            <a:stCxn id="186" idx="6"/>
            <a:endCxn id="178"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187" name="Google Shape;187;p17"/>
          <p:cNvCxnSpPr>
            <a:stCxn id="188" idx="6"/>
            <a:endCxn id="178"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189" name="Google Shape;189;p17"/>
          <p:cNvCxnSpPr>
            <a:stCxn id="190" idx="6"/>
            <a:endCxn id="178"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191" name="Google Shape;191;p17"/>
          <p:cNvCxnSpPr>
            <a:stCxn id="192" idx="6"/>
            <a:endCxn id="193"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180" name="Google Shape;180;p17"/>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192" name="Google Shape;192;p1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194" name="Google Shape;194;p1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195" name="Google Shape;195;p1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196" name="Google Shape;196;p1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193" name="Google Shape;193;p1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197" name="Google Shape;197;p1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198" name="Google Shape;198;p1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199" name="Google Shape;199;p1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190" name="Google Shape;190;p1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188" name="Google Shape;188;p1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200" name="Google Shape;200;p1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186" name="Google Shape;186;p1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201" name="Google Shape;201;p17"/>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202" name="Google Shape;202;p17"/>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17"/>
          <p:cNvCxnSpPr>
            <a:endCxn id="192"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207" name="Google Shape;207;p17"/>
          <p:cNvCxnSpPr>
            <a:stCxn id="175" idx="5"/>
            <a:endCxn id="194"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208" name="Google Shape;208;p17"/>
          <p:cNvCxnSpPr>
            <a:stCxn id="175" idx="5"/>
            <a:endCxn id="195"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209" name="Google Shape;209;p17"/>
          <p:cNvCxnSpPr>
            <a:stCxn id="175" idx="5"/>
            <a:endCxn id="196"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210" name="Google Shape;210;p17"/>
          <p:cNvCxnSpPr>
            <a:stCxn id="176" idx="5"/>
            <a:endCxn id="192"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211" name="Google Shape;211;p17"/>
          <p:cNvCxnSpPr>
            <a:stCxn id="176" idx="5"/>
            <a:endCxn id="195"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212" name="Google Shape;212;p17"/>
          <p:cNvCxnSpPr>
            <a:stCxn id="176" idx="6"/>
            <a:endCxn id="194"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213" name="Google Shape;213;p17"/>
          <p:cNvCxnSpPr>
            <a:stCxn id="176" idx="6"/>
            <a:endCxn id="196"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214" name="Google Shape;214;p17"/>
          <p:cNvCxnSpPr>
            <a:stCxn id="177" idx="4"/>
            <a:endCxn id="192"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215" name="Google Shape;215;p17"/>
          <p:cNvCxnSpPr>
            <a:stCxn id="177" idx="6"/>
            <a:endCxn id="194"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216" name="Google Shape;216;p17"/>
          <p:cNvCxnSpPr>
            <a:stCxn id="177" idx="6"/>
            <a:endCxn id="195"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217" name="Google Shape;217;p17"/>
          <p:cNvCxnSpPr>
            <a:stCxn id="177" idx="5"/>
            <a:endCxn id="196"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218" name="Google Shape;218;p17"/>
          <p:cNvCxnSpPr>
            <a:stCxn id="202" idx="4"/>
            <a:endCxn id="192"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219" name="Google Shape;219;p17"/>
          <p:cNvCxnSpPr>
            <a:stCxn id="202" idx="5"/>
            <a:endCxn id="194"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220" name="Google Shape;220;p17"/>
          <p:cNvCxnSpPr>
            <a:stCxn id="202" idx="6"/>
            <a:endCxn id="195"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221" name="Google Shape;221;p17"/>
          <p:cNvCxnSpPr>
            <a:stCxn id="202" idx="5"/>
            <a:endCxn id="196"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222" name="Google Shape;222;p17"/>
          <p:cNvCxnSpPr>
            <a:stCxn id="203" idx="5"/>
            <a:endCxn id="192"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223" name="Google Shape;223;p17"/>
          <p:cNvCxnSpPr>
            <a:stCxn id="203" idx="6"/>
            <a:endCxn id="194"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224" name="Google Shape;224;p17"/>
          <p:cNvCxnSpPr>
            <a:stCxn id="203" idx="5"/>
            <a:endCxn id="195"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225" name="Google Shape;225;p17"/>
          <p:cNvCxnSpPr>
            <a:stCxn id="203" idx="5"/>
            <a:endCxn id="196"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226" name="Google Shape;226;p17"/>
          <p:cNvCxnSpPr>
            <a:stCxn id="204" idx="0"/>
            <a:endCxn id="195"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227" name="Google Shape;227;p17"/>
          <p:cNvCxnSpPr>
            <a:stCxn id="204" idx="5"/>
            <a:endCxn id="194"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228" name="Google Shape;228;p17"/>
          <p:cNvCxnSpPr>
            <a:stCxn id="204" idx="6"/>
            <a:endCxn id="195"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229" name="Google Shape;229;p17"/>
          <p:cNvCxnSpPr>
            <a:stCxn id="204" idx="5"/>
            <a:endCxn id="196"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230" name="Google Shape;230;p17"/>
          <p:cNvCxnSpPr>
            <a:stCxn id="205" idx="5"/>
            <a:endCxn id="192"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231" name="Google Shape;231;p17"/>
          <p:cNvCxnSpPr>
            <a:stCxn id="205" idx="5"/>
            <a:endCxn id="194"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232" name="Google Shape;232;p17"/>
          <p:cNvCxnSpPr>
            <a:stCxn id="205" idx="5"/>
            <a:endCxn id="195"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233" name="Google Shape;233;p17"/>
          <p:cNvCxnSpPr>
            <a:stCxn id="205" idx="5"/>
            <a:endCxn id="196"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234" name="Google Shape;234;p17"/>
          <p:cNvCxnSpPr>
            <a:stCxn id="192" idx="6"/>
            <a:endCxn id="197"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235" name="Google Shape;235;p17"/>
          <p:cNvCxnSpPr>
            <a:stCxn id="192" idx="6"/>
            <a:endCxn id="198"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236" name="Google Shape;236;p17"/>
          <p:cNvCxnSpPr>
            <a:stCxn id="192" idx="6"/>
            <a:endCxn id="199"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237" name="Google Shape;237;p17"/>
          <p:cNvCxnSpPr>
            <a:stCxn id="194" idx="6"/>
            <a:endCxn id="193"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238" name="Google Shape;238;p17"/>
          <p:cNvCxnSpPr>
            <a:stCxn id="194" idx="6"/>
            <a:endCxn id="197"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239" name="Google Shape;239;p17"/>
          <p:cNvCxnSpPr>
            <a:stCxn id="194" idx="6"/>
            <a:endCxn id="198"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240" name="Google Shape;240;p17"/>
          <p:cNvCxnSpPr>
            <a:stCxn id="194" idx="6"/>
            <a:endCxn id="199"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241" name="Google Shape;241;p17"/>
          <p:cNvCxnSpPr>
            <a:stCxn id="195" idx="6"/>
            <a:endCxn id="193"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242" name="Google Shape;242;p17"/>
          <p:cNvCxnSpPr>
            <a:stCxn id="195" idx="6"/>
            <a:endCxn id="197"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243" name="Google Shape;243;p17"/>
          <p:cNvCxnSpPr>
            <a:stCxn id="195" idx="6"/>
            <a:endCxn id="198"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244" name="Google Shape;244;p17"/>
          <p:cNvCxnSpPr>
            <a:stCxn id="195" idx="6"/>
            <a:endCxn id="199"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245" name="Google Shape;245;p17"/>
          <p:cNvCxnSpPr>
            <a:endCxn id="193"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246" name="Google Shape;246;p17"/>
          <p:cNvCxnSpPr>
            <a:stCxn id="196" idx="6"/>
            <a:endCxn id="197"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247" name="Google Shape;247;p17"/>
          <p:cNvCxnSpPr>
            <a:stCxn id="196" idx="6"/>
            <a:endCxn id="198"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248" name="Google Shape;248;p17"/>
          <p:cNvCxnSpPr>
            <a:stCxn id="196" idx="6"/>
            <a:endCxn id="199"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249" name="Google Shape;249;p17"/>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250" name="Google Shape;250;p17"/>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251" name="Google Shape;251;p17"/>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252" name="Google Shape;252;p17"/>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253" name="Google Shape;253;p17"/>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254" name="Google Shape;254;p17"/>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255" name="Google Shape;255;p17"/>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256" name="Google Shape;256;p17"/>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257" name="Google Shape;257;p17"/>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258" name="Google Shape;258;p17"/>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259" name="Google Shape;259;p17"/>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260" name="Google Shape;260;p17"/>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261" name="Google Shape;261;p17"/>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262" name="Google Shape;262;p17"/>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263" name="Google Shape;263;p17"/>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264" name="Google Shape;264;p17"/>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265" name="Google Shape;265;p17"/>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266" name="Google Shape;266;p17"/>
          <p:cNvCxnSpPr>
            <a:stCxn id="200" idx="6"/>
            <a:endCxn id="178"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267" name="Google Shape;267;p17"/>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268" name="Google Shape;268;p17"/>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269" name="Google Shape;269;p17"/>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0" name="Shape 4080"/>
        <p:cNvGrpSpPr/>
        <p:nvPr/>
      </p:nvGrpSpPr>
      <p:grpSpPr>
        <a:xfrm>
          <a:off x="0" y="0"/>
          <a:ext cx="0" cy="0"/>
          <a:chOff x="0" y="0"/>
          <a:chExt cx="0" cy="0"/>
        </a:xfrm>
      </p:grpSpPr>
      <p:sp>
        <p:nvSpPr>
          <p:cNvPr id="4081" name="Google Shape;4081;p62"/>
          <p:cNvSpPr/>
          <p:nvPr/>
        </p:nvSpPr>
        <p:spPr>
          <a:xfrm rot="5400000">
            <a:off x="2074938" y="378335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4082" name="Google Shape;4082;p62"/>
          <p:cNvSpPr/>
          <p:nvPr/>
        </p:nvSpPr>
        <p:spPr>
          <a:xfrm rot="5400000">
            <a:off x="2424513" y="37833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083" name="Google Shape;4083;p62"/>
          <p:cNvSpPr/>
          <p:nvPr/>
        </p:nvSpPr>
        <p:spPr>
          <a:xfrm rot="5400000">
            <a:off x="3123662" y="37833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084" name="Google Shape;4084;p62"/>
          <p:cNvSpPr/>
          <p:nvPr/>
        </p:nvSpPr>
        <p:spPr>
          <a:xfrm rot="5400000">
            <a:off x="2774088" y="378335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sp>
        <p:nvSpPr>
          <p:cNvPr id="4085" name="Google Shape;4085;p62"/>
          <p:cNvSpPr/>
          <p:nvPr/>
        </p:nvSpPr>
        <p:spPr>
          <a:xfrm rot="5400000">
            <a:off x="3822821" y="37833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086" name="Google Shape;4086;p62"/>
          <p:cNvSpPr/>
          <p:nvPr/>
        </p:nvSpPr>
        <p:spPr>
          <a:xfrm rot="5400000">
            <a:off x="3473248" y="378335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sp>
        <p:nvSpPr>
          <p:cNvPr id="4087" name="Google Shape;4087;p62"/>
          <p:cNvSpPr/>
          <p:nvPr/>
        </p:nvSpPr>
        <p:spPr>
          <a:xfrm rot="5400000">
            <a:off x="5221116" y="37833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4088" name="Google Shape;4088;p62"/>
          <p:cNvSpPr/>
          <p:nvPr/>
        </p:nvSpPr>
        <p:spPr>
          <a:xfrm rot="5400000">
            <a:off x="5570690" y="37833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4089" name="Google Shape;4089;p62"/>
          <p:cNvSpPr/>
          <p:nvPr/>
        </p:nvSpPr>
        <p:spPr>
          <a:xfrm rot="5400000">
            <a:off x="6299588" y="37833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4090" name="Google Shape;4090;p62"/>
          <p:cNvSpPr/>
          <p:nvPr/>
        </p:nvSpPr>
        <p:spPr>
          <a:xfrm rot="5400000">
            <a:off x="5935136" y="37833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4091" name="Google Shape;4091;p62"/>
          <p:cNvSpPr/>
          <p:nvPr/>
        </p:nvSpPr>
        <p:spPr>
          <a:xfrm rot="5400000">
            <a:off x="4172395" y="37833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092" name="Google Shape;4092;p62"/>
          <p:cNvSpPr/>
          <p:nvPr/>
        </p:nvSpPr>
        <p:spPr>
          <a:xfrm rot="5400000">
            <a:off x="4521969" y="37833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093" name="Google Shape;4093;p62"/>
          <p:cNvSpPr/>
          <p:nvPr/>
        </p:nvSpPr>
        <p:spPr>
          <a:xfrm rot="5400000">
            <a:off x="4871543" y="378335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4094" name="Google Shape;4094;p62"/>
          <p:cNvCxnSpPr>
            <a:stCxn id="4081" idx="0"/>
            <a:endCxn id="4082" idx="2"/>
          </p:cNvCxnSpPr>
          <p:nvPr/>
        </p:nvCxnSpPr>
        <p:spPr>
          <a:xfrm>
            <a:off x="2629638" y="3920905"/>
            <a:ext cx="74400" cy="0"/>
          </a:xfrm>
          <a:prstGeom prst="straightConnector1">
            <a:avLst/>
          </a:prstGeom>
          <a:noFill/>
          <a:ln cap="flat" cmpd="sng" w="9525">
            <a:solidFill>
              <a:schemeClr val="dk2"/>
            </a:solidFill>
            <a:prstDash val="solid"/>
            <a:round/>
            <a:headEnd len="med" w="med" type="none"/>
            <a:tailEnd len="med" w="med" type="none"/>
          </a:ln>
        </p:spPr>
      </p:cxnSp>
      <p:cxnSp>
        <p:nvCxnSpPr>
          <p:cNvPr id="4095" name="Google Shape;4095;p62"/>
          <p:cNvCxnSpPr>
            <a:stCxn id="4082" idx="0"/>
            <a:endCxn id="4084" idx="2"/>
          </p:cNvCxnSpPr>
          <p:nvPr/>
        </p:nvCxnSpPr>
        <p:spPr>
          <a:xfrm>
            <a:off x="2979213" y="3920905"/>
            <a:ext cx="74400" cy="0"/>
          </a:xfrm>
          <a:prstGeom prst="straightConnector1">
            <a:avLst/>
          </a:prstGeom>
          <a:noFill/>
          <a:ln cap="flat" cmpd="sng" w="9525">
            <a:solidFill>
              <a:schemeClr val="dk2"/>
            </a:solidFill>
            <a:prstDash val="solid"/>
            <a:round/>
            <a:headEnd len="med" w="med" type="none"/>
            <a:tailEnd len="med" w="med" type="none"/>
          </a:ln>
        </p:spPr>
      </p:cxnSp>
      <p:cxnSp>
        <p:nvCxnSpPr>
          <p:cNvPr id="4096" name="Google Shape;4096;p62"/>
          <p:cNvCxnSpPr>
            <a:stCxn id="4084" idx="0"/>
            <a:endCxn id="4084" idx="0"/>
          </p:cNvCxnSpPr>
          <p:nvPr/>
        </p:nvCxnSpPr>
        <p:spPr>
          <a:xfrm>
            <a:off x="3328788" y="3920905"/>
            <a:ext cx="0" cy="0"/>
          </a:xfrm>
          <a:prstGeom prst="straightConnector1">
            <a:avLst/>
          </a:prstGeom>
          <a:noFill/>
          <a:ln cap="flat" cmpd="sng" w="9525">
            <a:solidFill>
              <a:schemeClr val="dk2"/>
            </a:solidFill>
            <a:prstDash val="solid"/>
            <a:round/>
            <a:headEnd len="med" w="med" type="none"/>
            <a:tailEnd len="med" w="med" type="none"/>
          </a:ln>
        </p:spPr>
      </p:cxnSp>
      <p:cxnSp>
        <p:nvCxnSpPr>
          <p:cNvPr id="4097" name="Google Shape;4097;p62"/>
          <p:cNvCxnSpPr>
            <a:stCxn id="4083" idx="0"/>
            <a:endCxn id="4086" idx="2"/>
          </p:cNvCxnSpPr>
          <p:nvPr/>
        </p:nvCxnSpPr>
        <p:spPr>
          <a:xfrm>
            <a:off x="3678362" y="3920905"/>
            <a:ext cx="74400" cy="0"/>
          </a:xfrm>
          <a:prstGeom prst="straightConnector1">
            <a:avLst/>
          </a:prstGeom>
          <a:noFill/>
          <a:ln cap="flat" cmpd="sng" w="9525">
            <a:solidFill>
              <a:schemeClr val="dk2"/>
            </a:solidFill>
            <a:prstDash val="solid"/>
            <a:round/>
            <a:headEnd len="med" w="med" type="none"/>
            <a:tailEnd len="med" w="med" type="none"/>
          </a:ln>
        </p:spPr>
      </p:cxnSp>
      <p:cxnSp>
        <p:nvCxnSpPr>
          <p:cNvPr id="4098" name="Google Shape;4098;p62"/>
          <p:cNvCxnSpPr>
            <a:stCxn id="4084" idx="0"/>
            <a:endCxn id="4084" idx="0"/>
          </p:cNvCxnSpPr>
          <p:nvPr/>
        </p:nvCxnSpPr>
        <p:spPr>
          <a:xfrm>
            <a:off x="3328788" y="3920905"/>
            <a:ext cx="0" cy="0"/>
          </a:xfrm>
          <a:prstGeom prst="straightConnector1">
            <a:avLst/>
          </a:prstGeom>
          <a:noFill/>
          <a:ln cap="flat" cmpd="sng" w="9525">
            <a:solidFill>
              <a:schemeClr val="dk2"/>
            </a:solidFill>
            <a:prstDash val="solid"/>
            <a:round/>
            <a:headEnd len="med" w="med" type="none"/>
            <a:tailEnd len="med" w="med" type="none"/>
          </a:ln>
        </p:spPr>
      </p:cxnSp>
      <p:cxnSp>
        <p:nvCxnSpPr>
          <p:cNvPr id="4099" name="Google Shape;4099;p62"/>
          <p:cNvCxnSpPr>
            <a:stCxn id="4084" idx="0"/>
            <a:endCxn id="4084" idx="0"/>
          </p:cNvCxnSpPr>
          <p:nvPr/>
        </p:nvCxnSpPr>
        <p:spPr>
          <a:xfrm>
            <a:off x="3328788" y="3920905"/>
            <a:ext cx="0" cy="0"/>
          </a:xfrm>
          <a:prstGeom prst="straightConnector1">
            <a:avLst/>
          </a:prstGeom>
          <a:noFill/>
          <a:ln cap="flat" cmpd="sng" w="9525">
            <a:solidFill>
              <a:schemeClr val="dk2"/>
            </a:solidFill>
            <a:prstDash val="solid"/>
            <a:round/>
            <a:headEnd len="med" w="med" type="none"/>
            <a:tailEnd len="med" w="med" type="none"/>
          </a:ln>
        </p:spPr>
      </p:cxnSp>
      <p:cxnSp>
        <p:nvCxnSpPr>
          <p:cNvPr id="4100" name="Google Shape;4100;p62"/>
          <p:cNvCxnSpPr>
            <a:stCxn id="4083" idx="2"/>
            <a:endCxn id="4084" idx="0"/>
          </p:cNvCxnSpPr>
          <p:nvPr/>
        </p:nvCxnSpPr>
        <p:spPr>
          <a:xfrm rot="10800000">
            <a:off x="3328862" y="3920905"/>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01" name="Google Shape;4101;p62"/>
          <p:cNvCxnSpPr>
            <a:stCxn id="4086" idx="0"/>
            <a:endCxn id="4085" idx="2"/>
          </p:cNvCxnSpPr>
          <p:nvPr/>
        </p:nvCxnSpPr>
        <p:spPr>
          <a:xfrm>
            <a:off x="4027948" y="3920905"/>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02" name="Google Shape;4102;p62"/>
          <p:cNvCxnSpPr>
            <a:stCxn id="4085" idx="0"/>
            <a:endCxn id="4091" idx="2"/>
          </p:cNvCxnSpPr>
          <p:nvPr/>
        </p:nvCxnSpPr>
        <p:spPr>
          <a:xfrm>
            <a:off x="4377521" y="3920905"/>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03" name="Google Shape;4103;p62"/>
          <p:cNvCxnSpPr>
            <a:stCxn id="4091" idx="0"/>
            <a:endCxn id="4092" idx="2"/>
          </p:cNvCxnSpPr>
          <p:nvPr/>
        </p:nvCxnSpPr>
        <p:spPr>
          <a:xfrm>
            <a:off x="4727095" y="3920905"/>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04" name="Google Shape;4104;p62"/>
          <p:cNvCxnSpPr>
            <a:stCxn id="4092" idx="0"/>
            <a:endCxn id="4093" idx="2"/>
          </p:cNvCxnSpPr>
          <p:nvPr/>
        </p:nvCxnSpPr>
        <p:spPr>
          <a:xfrm>
            <a:off x="5076669" y="3920905"/>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05" name="Google Shape;4105;p62"/>
          <p:cNvCxnSpPr>
            <a:stCxn id="4093" idx="0"/>
            <a:endCxn id="4087" idx="2"/>
          </p:cNvCxnSpPr>
          <p:nvPr/>
        </p:nvCxnSpPr>
        <p:spPr>
          <a:xfrm>
            <a:off x="5426243" y="3920905"/>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06" name="Google Shape;4106;p62"/>
          <p:cNvCxnSpPr>
            <a:stCxn id="4087" idx="0"/>
            <a:endCxn id="4088" idx="2"/>
          </p:cNvCxnSpPr>
          <p:nvPr/>
        </p:nvCxnSpPr>
        <p:spPr>
          <a:xfrm>
            <a:off x="5775816" y="3920905"/>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07" name="Google Shape;4107;p62"/>
          <p:cNvCxnSpPr>
            <a:stCxn id="4088" idx="0"/>
            <a:endCxn id="4090" idx="2"/>
          </p:cNvCxnSpPr>
          <p:nvPr/>
        </p:nvCxnSpPr>
        <p:spPr>
          <a:xfrm>
            <a:off x="6125390" y="3920905"/>
            <a:ext cx="89400" cy="0"/>
          </a:xfrm>
          <a:prstGeom prst="straightConnector1">
            <a:avLst/>
          </a:prstGeom>
          <a:noFill/>
          <a:ln cap="flat" cmpd="sng" w="9525">
            <a:solidFill>
              <a:schemeClr val="dk2"/>
            </a:solidFill>
            <a:prstDash val="solid"/>
            <a:round/>
            <a:headEnd len="med" w="med" type="none"/>
            <a:tailEnd len="med" w="med" type="none"/>
          </a:ln>
        </p:spPr>
      </p:cxnSp>
      <p:cxnSp>
        <p:nvCxnSpPr>
          <p:cNvPr id="4108" name="Google Shape;4108;p62"/>
          <p:cNvCxnSpPr>
            <a:stCxn id="4090" idx="0"/>
            <a:endCxn id="4089" idx="2"/>
          </p:cNvCxnSpPr>
          <p:nvPr/>
        </p:nvCxnSpPr>
        <p:spPr>
          <a:xfrm>
            <a:off x="6489836" y="3920905"/>
            <a:ext cx="89400" cy="0"/>
          </a:xfrm>
          <a:prstGeom prst="straightConnector1">
            <a:avLst/>
          </a:prstGeom>
          <a:noFill/>
          <a:ln cap="flat" cmpd="sng" w="9525">
            <a:solidFill>
              <a:schemeClr val="dk2"/>
            </a:solidFill>
            <a:prstDash val="solid"/>
            <a:round/>
            <a:headEnd len="med" w="med" type="none"/>
            <a:tailEnd len="med" w="med" type="none"/>
          </a:ln>
        </p:spPr>
      </p:cxnSp>
      <p:sp>
        <p:nvSpPr>
          <p:cNvPr id="4109" name="Google Shape;4109;p62"/>
          <p:cNvSpPr/>
          <p:nvPr/>
        </p:nvSpPr>
        <p:spPr>
          <a:xfrm rot="5400000">
            <a:off x="2824046" y="1345650"/>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4110" name="Google Shape;4110;p62"/>
          <p:cNvSpPr/>
          <p:nvPr/>
        </p:nvSpPr>
        <p:spPr>
          <a:xfrm rot="5400000">
            <a:off x="3173619" y="134565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4111" name="Google Shape;4111;p62"/>
          <p:cNvSpPr/>
          <p:nvPr/>
        </p:nvSpPr>
        <p:spPr>
          <a:xfrm rot="5400000">
            <a:off x="3872765" y="134565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4112" name="Google Shape;4112;p62"/>
          <p:cNvSpPr/>
          <p:nvPr/>
        </p:nvSpPr>
        <p:spPr>
          <a:xfrm rot="5400000">
            <a:off x="3523193" y="134565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4113" name="Google Shape;4113;p62"/>
          <p:cNvSpPr/>
          <p:nvPr/>
        </p:nvSpPr>
        <p:spPr>
          <a:xfrm rot="5400000">
            <a:off x="4222350" y="1345650"/>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4114" name="Google Shape;4114;p62"/>
          <p:cNvSpPr/>
          <p:nvPr/>
        </p:nvSpPr>
        <p:spPr>
          <a:xfrm rot="5400000">
            <a:off x="4581127" y="134565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4115" name="Google Shape;4115;p62"/>
          <p:cNvSpPr txBox="1"/>
          <p:nvPr/>
        </p:nvSpPr>
        <p:spPr>
          <a:xfrm rot="1478449">
            <a:off x="2991975" y="77340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4116" name="Google Shape;4116;p62"/>
          <p:cNvSpPr/>
          <p:nvPr/>
        </p:nvSpPr>
        <p:spPr>
          <a:xfrm rot="5400000">
            <a:off x="5310021" y="1345650"/>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4117" name="Google Shape;4117;p62"/>
          <p:cNvSpPr/>
          <p:nvPr/>
        </p:nvSpPr>
        <p:spPr>
          <a:xfrm rot="5400000">
            <a:off x="4945571" y="1345650"/>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4118" name="Google Shape;4118;p62"/>
          <p:cNvCxnSpPr>
            <a:stCxn id="4109" idx="0"/>
            <a:endCxn id="4110" idx="2"/>
          </p:cNvCxnSpPr>
          <p:nvPr/>
        </p:nvCxnSpPr>
        <p:spPr>
          <a:xfrm>
            <a:off x="3348146" y="1483200"/>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19" name="Google Shape;4119;p62"/>
          <p:cNvCxnSpPr>
            <a:stCxn id="4110" idx="0"/>
            <a:endCxn id="4112" idx="2"/>
          </p:cNvCxnSpPr>
          <p:nvPr/>
        </p:nvCxnSpPr>
        <p:spPr>
          <a:xfrm>
            <a:off x="3697719" y="1483200"/>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20" name="Google Shape;4120;p62"/>
          <p:cNvCxnSpPr>
            <a:stCxn id="4112" idx="0"/>
            <a:endCxn id="4112" idx="0"/>
          </p:cNvCxnSpPr>
          <p:nvPr/>
        </p:nvCxnSpPr>
        <p:spPr>
          <a:xfrm>
            <a:off x="4047293" y="1483200"/>
            <a:ext cx="0" cy="0"/>
          </a:xfrm>
          <a:prstGeom prst="straightConnector1">
            <a:avLst/>
          </a:prstGeom>
          <a:noFill/>
          <a:ln cap="flat" cmpd="sng" w="9525">
            <a:solidFill>
              <a:schemeClr val="dk2"/>
            </a:solidFill>
            <a:prstDash val="solid"/>
            <a:round/>
            <a:headEnd len="med" w="med" type="none"/>
            <a:tailEnd len="med" w="med" type="none"/>
          </a:ln>
        </p:spPr>
      </p:cxnSp>
      <p:cxnSp>
        <p:nvCxnSpPr>
          <p:cNvPr id="4121" name="Google Shape;4121;p62"/>
          <p:cNvCxnSpPr>
            <a:stCxn id="4111" idx="0"/>
            <a:endCxn id="4113" idx="2"/>
          </p:cNvCxnSpPr>
          <p:nvPr/>
        </p:nvCxnSpPr>
        <p:spPr>
          <a:xfrm>
            <a:off x="4396865" y="1483200"/>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22" name="Google Shape;4122;p62"/>
          <p:cNvCxnSpPr>
            <a:stCxn id="4112" idx="0"/>
            <a:endCxn id="4112" idx="0"/>
          </p:cNvCxnSpPr>
          <p:nvPr/>
        </p:nvCxnSpPr>
        <p:spPr>
          <a:xfrm>
            <a:off x="4047293" y="1483200"/>
            <a:ext cx="0" cy="0"/>
          </a:xfrm>
          <a:prstGeom prst="straightConnector1">
            <a:avLst/>
          </a:prstGeom>
          <a:noFill/>
          <a:ln cap="flat" cmpd="sng" w="9525">
            <a:solidFill>
              <a:schemeClr val="dk2"/>
            </a:solidFill>
            <a:prstDash val="solid"/>
            <a:round/>
            <a:headEnd len="med" w="med" type="none"/>
            <a:tailEnd len="med" w="med" type="none"/>
          </a:ln>
        </p:spPr>
      </p:cxnSp>
      <p:cxnSp>
        <p:nvCxnSpPr>
          <p:cNvPr id="4123" name="Google Shape;4123;p62"/>
          <p:cNvCxnSpPr>
            <a:stCxn id="4112" idx="0"/>
            <a:endCxn id="4112" idx="0"/>
          </p:cNvCxnSpPr>
          <p:nvPr/>
        </p:nvCxnSpPr>
        <p:spPr>
          <a:xfrm>
            <a:off x="4047293" y="1483200"/>
            <a:ext cx="0" cy="0"/>
          </a:xfrm>
          <a:prstGeom prst="straightConnector1">
            <a:avLst/>
          </a:prstGeom>
          <a:noFill/>
          <a:ln cap="flat" cmpd="sng" w="9525">
            <a:solidFill>
              <a:schemeClr val="dk2"/>
            </a:solidFill>
            <a:prstDash val="solid"/>
            <a:round/>
            <a:headEnd len="med" w="med" type="none"/>
            <a:tailEnd len="med" w="med" type="none"/>
          </a:ln>
        </p:spPr>
      </p:cxnSp>
      <p:cxnSp>
        <p:nvCxnSpPr>
          <p:cNvPr id="4124" name="Google Shape;4124;p62"/>
          <p:cNvCxnSpPr>
            <a:stCxn id="4111" idx="2"/>
            <a:endCxn id="4112" idx="0"/>
          </p:cNvCxnSpPr>
          <p:nvPr/>
        </p:nvCxnSpPr>
        <p:spPr>
          <a:xfrm rot="10800000">
            <a:off x="4047365" y="1483200"/>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25" name="Google Shape;4125;p62"/>
          <p:cNvCxnSpPr>
            <a:stCxn id="4113" idx="0"/>
            <a:endCxn id="4126" idx="2"/>
          </p:cNvCxnSpPr>
          <p:nvPr/>
        </p:nvCxnSpPr>
        <p:spPr>
          <a:xfrm>
            <a:off x="4746450" y="1483200"/>
            <a:ext cx="74400" cy="0"/>
          </a:xfrm>
          <a:prstGeom prst="straightConnector1">
            <a:avLst/>
          </a:prstGeom>
          <a:noFill/>
          <a:ln cap="flat" cmpd="sng" w="9525">
            <a:solidFill>
              <a:schemeClr val="dk2"/>
            </a:solidFill>
            <a:prstDash val="solid"/>
            <a:round/>
            <a:headEnd len="med" w="med" type="none"/>
            <a:tailEnd len="med" w="med" type="none"/>
          </a:ln>
        </p:spPr>
      </p:cxnSp>
      <p:cxnSp>
        <p:nvCxnSpPr>
          <p:cNvPr id="4127" name="Google Shape;4127;p62"/>
          <p:cNvCxnSpPr>
            <a:stCxn id="4114" idx="0"/>
            <a:endCxn id="4117" idx="2"/>
          </p:cNvCxnSpPr>
          <p:nvPr/>
        </p:nvCxnSpPr>
        <p:spPr>
          <a:xfrm>
            <a:off x="5105227" y="1483200"/>
            <a:ext cx="89400" cy="0"/>
          </a:xfrm>
          <a:prstGeom prst="straightConnector1">
            <a:avLst/>
          </a:prstGeom>
          <a:noFill/>
          <a:ln cap="flat" cmpd="sng" w="9525">
            <a:solidFill>
              <a:schemeClr val="dk2"/>
            </a:solidFill>
            <a:prstDash val="solid"/>
            <a:round/>
            <a:headEnd len="med" w="med" type="none"/>
            <a:tailEnd len="med" w="med" type="none"/>
          </a:ln>
        </p:spPr>
      </p:cxnSp>
      <p:cxnSp>
        <p:nvCxnSpPr>
          <p:cNvPr id="4128" name="Google Shape;4128;p62"/>
          <p:cNvCxnSpPr>
            <a:stCxn id="4117" idx="0"/>
            <a:endCxn id="4116" idx="2"/>
          </p:cNvCxnSpPr>
          <p:nvPr/>
        </p:nvCxnSpPr>
        <p:spPr>
          <a:xfrm>
            <a:off x="5469671" y="1483200"/>
            <a:ext cx="89400" cy="0"/>
          </a:xfrm>
          <a:prstGeom prst="straightConnector1">
            <a:avLst/>
          </a:prstGeom>
          <a:noFill/>
          <a:ln cap="flat" cmpd="sng" w="9525">
            <a:solidFill>
              <a:schemeClr val="dk2"/>
            </a:solidFill>
            <a:prstDash val="solid"/>
            <a:round/>
            <a:headEnd len="med" w="med" type="none"/>
            <a:tailEnd len="med" w="med" type="none"/>
          </a:ln>
        </p:spPr>
      </p:cxnSp>
      <p:sp>
        <p:nvSpPr>
          <p:cNvPr id="4129" name="Google Shape;4129;p62"/>
          <p:cNvSpPr txBox="1"/>
          <p:nvPr/>
        </p:nvSpPr>
        <p:spPr>
          <a:xfrm rot="1478449">
            <a:off x="3677775" y="77340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4130" name="Google Shape;4130;p62"/>
          <p:cNvSpPr txBox="1"/>
          <p:nvPr/>
        </p:nvSpPr>
        <p:spPr>
          <a:xfrm rot="1478449">
            <a:off x="4439775" y="77340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4131" name="Google Shape;4131;p62"/>
          <p:cNvSpPr txBox="1"/>
          <p:nvPr/>
        </p:nvSpPr>
        <p:spPr>
          <a:xfrm rot="1478449">
            <a:off x="4778957" y="773405"/>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4132" name="Google Shape;4132;p62"/>
          <p:cNvSpPr txBox="1"/>
          <p:nvPr/>
        </p:nvSpPr>
        <p:spPr>
          <a:xfrm rot="1478449">
            <a:off x="2314725" y="31796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4133" name="Google Shape;4133;p62"/>
          <p:cNvSpPr txBox="1"/>
          <p:nvPr/>
        </p:nvSpPr>
        <p:spPr>
          <a:xfrm rot="1478449">
            <a:off x="3000525" y="32071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4134" name="Google Shape;4134;p62"/>
          <p:cNvSpPr txBox="1"/>
          <p:nvPr/>
        </p:nvSpPr>
        <p:spPr>
          <a:xfrm rot="1478449">
            <a:off x="3713830" y="32071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4135" name="Google Shape;4135;p62"/>
          <p:cNvSpPr txBox="1"/>
          <p:nvPr/>
        </p:nvSpPr>
        <p:spPr>
          <a:xfrm rot="1478449">
            <a:off x="4067325" y="32071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4136" name="Google Shape;4136;p62"/>
          <p:cNvSpPr txBox="1"/>
          <p:nvPr/>
        </p:nvSpPr>
        <p:spPr>
          <a:xfrm rot="1478449">
            <a:off x="4420819" y="32065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Layer5</a:t>
            </a:r>
            <a:endParaRPr sz="1000"/>
          </a:p>
        </p:txBody>
      </p:sp>
      <p:sp>
        <p:nvSpPr>
          <p:cNvPr id="4137" name="Google Shape;4137;p62"/>
          <p:cNvSpPr txBox="1"/>
          <p:nvPr/>
        </p:nvSpPr>
        <p:spPr>
          <a:xfrm rot="1478449">
            <a:off x="5106619" y="32065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Layer6</a:t>
            </a:r>
            <a:endParaRPr sz="1000"/>
          </a:p>
        </p:txBody>
      </p:sp>
      <p:sp>
        <p:nvSpPr>
          <p:cNvPr id="4138" name="Google Shape;4138;p62"/>
          <p:cNvSpPr txBox="1"/>
          <p:nvPr/>
        </p:nvSpPr>
        <p:spPr>
          <a:xfrm rot="1478449">
            <a:off x="5452678" y="32065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Layer7</a:t>
            </a:r>
            <a:endParaRPr sz="1000"/>
          </a:p>
        </p:txBody>
      </p:sp>
      <p:sp>
        <p:nvSpPr>
          <p:cNvPr id="4139" name="Google Shape;4139;p62"/>
          <p:cNvSpPr txBox="1"/>
          <p:nvPr/>
        </p:nvSpPr>
        <p:spPr>
          <a:xfrm rot="1478449">
            <a:off x="5792419" y="32065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Layer8</a:t>
            </a:r>
            <a:endParaRPr sz="1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3" name="Shape 4143"/>
        <p:cNvGrpSpPr/>
        <p:nvPr/>
      </p:nvGrpSpPr>
      <p:grpSpPr>
        <a:xfrm>
          <a:off x="0" y="0"/>
          <a:ext cx="0" cy="0"/>
          <a:chOff x="0" y="0"/>
          <a:chExt cx="0" cy="0"/>
        </a:xfrm>
      </p:grpSpPr>
      <p:sp>
        <p:nvSpPr>
          <p:cNvPr id="4144" name="Google Shape;4144;p63"/>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4145" name="Google Shape;4145;p63"/>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4146" name="Google Shape;4146;p63"/>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4147" name="Google Shape;4147;p63"/>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4148" name="Google Shape;4148;p63"/>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4149" name="Google Shape;4149;p63"/>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4150" name="Google Shape;4150;p63"/>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4151" name="Google Shape;4151;p63"/>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4152" name="Google Shape;4152;p63"/>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4153" name="Google Shape;4153;p63"/>
          <p:cNvCxnSpPr>
            <a:stCxn id="4144" idx="0"/>
            <a:endCxn id="4146"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4154" name="Google Shape;4154;p63"/>
          <p:cNvCxnSpPr>
            <a:stCxn id="4144" idx="0"/>
            <a:endCxn id="4145"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4155" name="Google Shape;4155;p63"/>
          <p:cNvCxnSpPr>
            <a:stCxn id="4144" idx="0"/>
            <a:endCxn id="4148"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4156" name="Google Shape;4156;p63"/>
          <p:cNvCxnSpPr>
            <a:stCxn id="4144" idx="0"/>
            <a:endCxn id="4150"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4157" name="Google Shape;4157;p63"/>
          <p:cNvCxnSpPr>
            <a:stCxn id="4146" idx="0"/>
            <a:endCxn id="4147"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4158" name="Google Shape;4158;p63"/>
          <p:cNvCxnSpPr>
            <a:stCxn id="4148" idx="0"/>
            <a:endCxn id="4149"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4159" name="Google Shape;4159;p63"/>
          <p:cNvCxnSpPr>
            <a:stCxn id="4150" idx="0"/>
            <a:endCxn id="4151"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4160" name="Google Shape;4160;p63"/>
          <p:cNvCxnSpPr>
            <a:stCxn id="4145" idx="0"/>
            <a:endCxn id="4152"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4161" name="Google Shape;4161;p63"/>
          <p:cNvCxnSpPr>
            <a:stCxn id="4147" idx="0"/>
            <a:endCxn id="4152"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4162" name="Google Shape;4162;p63"/>
          <p:cNvCxnSpPr>
            <a:stCxn id="4149" idx="0"/>
            <a:endCxn id="4152"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4163" name="Google Shape;4163;p63"/>
          <p:cNvCxnSpPr>
            <a:stCxn id="4151" idx="0"/>
            <a:endCxn id="4152"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7" name="Shape 4167"/>
        <p:cNvGrpSpPr/>
        <p:nvPr/>
      </p:nvGrpSpPr>
      <p:grpSpPr>
        <a:xfrm>
          <a:off x="0" y="0"/>
          <a:ext cx="0" cy="0"/>
          <a:chOff x="0" y="0"/>
          <a:chExt cx="0" cy="0"/>
        </a:xfrm>
      </p:grpSpPr>
      <p:sp>
        <p:nvSpPr>
          <p:cNvPr id="4168" name="Google Shape;4168;p64"/>
          <p:cNvSpPr/>
          <p:nvPr/>
        </p:nvSpPr>
        <p:spPr>
          <a:xfrm rot="5400000">
            <a:off x="7690700" y="3160800"/>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4169" name="Google Shape;4169;p64"/>
          <p:cNvSpPr/>
          <p:nvPr/>
        </p:nvSpPr>
        <p:spPr>
          <a:xfrm rot="5400000">
            <a:off x="7248950" y="3160800"/>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cxnSp>
        <p:nvCxnSpPr>
          <p:cNvPr id="4170" name="Google Shape;4170;p64"/>
          <p:cNvCxnSpPr>
            <a:stCxn id="4171" idx="0"/>
            <a:endCxn id="4169" idx="2"/>
          </p:cNvCxnSpPr>
          <p:nvPr/>
        </p:nvCxnSpPr>
        <p:spPr>
          <a:xfrm>
            <a:off x="7469750" y="3298350"/>
            <a:ext cx="166800" cy="0"/>
          </a:xfrm>
          <a:prstGeom prst="straightConnector1">
            <a:avLst/>
          </a:prstGeom>
          <a:noFill/>
          <a:ln cap="flat" cmpd="sng" w="9525">
            <a:solidFill>
              <a:schemeClr val="dk2"/>
            </a:solidFill>
            <a:prstDash val="solid"/>
            <a:round/>
            <a:headEnd len="med" w="med" type="triangle"/>
            <a:tailEnd len="med" w="med" type="none"/>
          </a:ln>
        </p:spPr>
      </p:cxnSp>
      <p:cxnSp>
        <p:nvCxnSpPr>
          <p:cNvPr id="4172" name="Google Shape;4172;p64"/>
          <p:cNvCxnSpPr>
            <a:stCxn id="4169" idx="0"/>
            <a:endCxn id="4168" idx="2"/>
          </p:cNvCxnSpPr>
          <p:nvPr/>
        </p:nvCxnSpPr>
        <p:spPr>
          <a:xfrm>
            <a:off x="7911500" y="3298350"/>
            <a:ext cx="166800" cy="0"/>
          </a:xfrm>
          <a:prstGeom prst="straightConnector1">
            <a:avLst/>
          </a:prstGeom>
          <a:noFill/>
          <a:ln cap="flat" cmpd="sng" w="9525">
            <a:solidFill>
              <a:schemeClr val="dk2"/>
            </a:solidFill>
            <a:prstDash val="solid"/>
            <a:round/>
            <a:headEnd len="med" w="med" type="triangle"/>
            <a:tailEnd len="med" w="med" type="none"/>
          </a:ln>
        </p:spPr>
      </p:cxnSp>
      <p:sp>
        <p:nvSpPr>
          <p:cNvPr id="4171" name="Google Shape;4171;p64"/>
          <p:cNvSpPr/>
          <p:nvPr/>
        </p:nvSpPr>
        <p:spPr>
          <a:xfrm rot="5400000">
            <a:off x="6807200" y="3160800"/>
            <a:ext cx="10500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1x11 conv</a:t>
            </a:r>
            <a:endParaRPr sz="1100"/>
          </a:p>
        </p:txBody>
      </p:sp>
      <p:sp>
        <p:nvSpPr>
          <p:cNvPr id="4173" name="Google Shape;4173;p64"/>
          <p:cNvSpPr/>
          <p:nvPr/>
        </p:nvSpPr>
        <p:spPr>
          <a:xfrm rot="5400000">
            <a:off x="6365450" y="3160800"/>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1</a:t>
            </a:r>
            <a:endParaRPr sz="1100"/>
          </a:p>
        </p:txBody>
      </p:sp>
      <p:sp>
        <p:nvSpPr>
          <p:cNvPr id="4174" name="Google Shape;4174;p64"/>
          <p:cNvSpPr/>
          <p:nvPr/>
        </p:nvSpPr>
        <p:spPr>
          <a:xfrm rot="5400000">
            <a:off x="5757050" y="3160800"/>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4175" name="Google Shape;4175;p64"/>
          <p:cNvSpPr/>
          <p:nvPr/>
        </p:nvSpPr>
        <p:spPr>
          <a:xfrm rot="5400000">
            <a:off x="3931850" y="3160800"/>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a:t>
            </a:r>
            <a:r>
              <a:rPr lang="en" sz="1100"/>
              <a:t>onv</a:t>
            </a:r>
            <a:endParaRPr sz="1100"/>
          </a:p>
        </p:txBody>
      </p:sp>
      <p:sp>
        <p:nvSpPr>
          <p:cNvPr id="4176" name="Google Shape;4176;p64"/>
          <p:cNvSpPr/>
          <p:nvPr/>
        </p:nvSpPr>
        <p:spPr>
          <a:xfrm rot="5400000">
            <a:off x="3490100" y="3160800"/>
            <a:ext cx="10500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1x7 conv</a:t>
            </a:r>
            <a:endParaRPr sz="1100"/>
          </a:p>
        </p:txBody>
      </p:sp>
      <p:sp>
        <p:nvSpPr>
          <p:cNvPr id="4177" name="Google Shape;4177;p64"/>
          <p:cNvSpPr/>
          <p:nvPr/>
        </p:nvSpPr>
        <p:spPr>
          <a:xfrm rot="5400000">
            <a:off x="3048350" y="3160800"/>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4178" name="Google Shape;4178;p64"/>
          <p:cNvSpPr/>
          <p:nvPr/>
        </p:nvSpPr>
        <p:spPr>
          <a:xfrm rot="5400000">
            <a:off x="2606600" y="3160800"/>
            <a:ext cx="10500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4179" name="Google Shape;4179;p64"/>
          <p:cNvSpPr/>
          <p:nvPr/>
        </p:nvSpPr>
        <p:spPr>
          <a:xfrm rot="5400000">
            <a:off x="2164850" y="3160800"/>
            <a:ext cx="10500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Out</a:t>
            </a:r>
            <a:r>
              <a:rPr lang="en" sz="1100"/>
              <a:t>put</a:t>
            </a:r>
            <a:endParaRPr sz="1100"/>
          </a:p>
        </p:txBody>
      </p:sp>
      <p:cxnSp>
        <p:nvCxnSpPr>
          <p:cNvPr id="4180" name="Google Shape;4180;p64"/>
          <p:cNvCxnSpPr>
            <a:stCxn id="4171" idx="2"/>
            <a:endCxn id="4173" idx="0"/>
          </p:cNvCxnSpPr>
          <p:nvPr/>
        </p:nvCxnSpPr>
        <p:spPr>
          <a:xfrm rot="10800000">
            <a:off x="7028150" y="3298350"/>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4181" name="Google Shape;4181;p64"/>
          <p:cNvCxnSpPr>
            <a:stCxn id="4173" idx="2"/>
            <a:endCxn id="4174" idx="0"/>
          </p:cNvCxnSpPr>
          <p:nvPr/>
        </p:nvCxnSpPr>
        <p:spPr>
          <a:xfrm rot="10800000">
            <a:off x="6419600" y="3298350"/>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4182" name="Google Shape;4182;p64"/>
          <p:cNvCxnSpPr>
            <a:stCxn id="4183" idx="2"/>
            <a:endCxn id="4175" idx="0"/>
          </p:cNvCxnSpPr>
          <p:nvPr/>
        </p:nvCxnSpPr>
        <p:spPr>
          <a:xfrm rot="10800000">
            <a:off x="4594400" y="3298350"/>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4184" name="Google Shape;4184;p64"/>
          <p:cNvCxnSpPr>
            <a:stCxn id="4175" idx="2"/>
            <a:endCxn id="4176" idx="0"/>
          </p:cNvCxnSpPr>
          <p:nvPr/>
        </p:nvCxnSpPr>
        <p:spPr>
          <a:xfrm rot="10800000">
            <a:off x="4152800" y="3298350"/>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4185" name="Google Shape;4185;p64"/>
          <p:cNvCxnSpPr>
            <a:stCxn id="4176" idx="2"/>
            <a:endCxn id="4177" idx="0"/>
          </p:cNvCxnSpPr>
          <p:nvPr/>
        </p:nvCxnSpPr>
        <p:spPr>
          <a:xfrm rot="10800000">
            <a:off x="3711050" y="3298350"/>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4186" name="Google Shape;4186;p64"/>
          <p:cNvCxnSpPr>
            <a:stCxn id="4177" idx="2"/>
            <a:endCxn id="4178" idx="0"/>
          </p:cNvCxnSpPr>
          <p:nvPr/>
        </p:nvCxnSpPr>
        <p:spPr>
          <a:xfrm rot="10800000">
            <a:off x="3269300" y="3298350"/>
            <a:ext cx="166500" cy="0"/>
          </a:xfrm>
          <a:prstGeom prst="straightConnector1">
            <a:avLst/>
          </a:prstGeom>
          <a:noFill/>
          <a:ln cap="flat" cmpd="sng" w="9525">
            <a:solidFill>
              <a:schemeClr val="dk2"/>
            </a:solidFill>
            <a:prstDash val="solid"/>
            <a:round/>
            <a:headEnd len="med" w="med" type="none"/>
            <a:tailEnd len="med" w="med" type="triangle"/>
          </a:ln>
        </p:spPr>
      </p:cxnSp>
      <p:cxnSp>
        <p:nvCxnSpPr>
          <p:cNvPr id="4187" name="Google Shape;4187;p64"/>
          <p:cNvCxnSpPr>
            <a:stCxn id="4178" idx="2"/>
            <a:endCxn id="4179" idx="0"/>
          </p:cNvCxnSpPr>
          <p:nvPr/>
        </p:nvCxnSpPr>
        <p:spPr>
          <a:xfrm rot="10800000">
            <a:off x="2827550" y="3298350"/>
            <a:ext cx="166500" cy="0"/>
          </a:xfrm>
          <a:prstGeom prst="straightConnector1">
            <a:avLst/>
          </a:prstGeom>
          <a:noFill/>
          <a:ln cap="flat" cmpd="sng" w="9525">
            <a:solidFill>
              <a:schemeClr val="dk2"/>
            </a:solidFill>
            <a:prstDash val="solid"/>
            <a:round/>
            <a:headEnd len="med" w="med" type="none"/>
            <a:tailEnd len="med" w="med" type="triangle"/>
          </a:ln>
        </p:spPr>
      </p:cxnSp>
      <p:sp>
        <p:nvSpPr>
          <p:cNvPr id="4188" name="Google Shape;4188;p64"/>
          <p:cNvSpPr/>
          <p:nvPr/>
        </p:nvSpPr>
        <p:spPr>
          <a:xfrm rot="5400000">
            <a:off x="5148650" y="3160800"/>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sp>
        <p:nvSpPr>
          <p:cNvPr id="4183" name="Google Shape;4183;p64"/>
          <p:cNvSpPr/>
          <p:nvPr/>
        </p:nvSpPr>
        <p:spPr>
          <a:xfrm rot="5400000">
            <a:off x="4540250" y="3160800"/>
            <a:ext cx="10500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Inception 2</a:t>
            </a:r>
            <a:endParaRPr sz="1100"/>
          </a:p>
        </p:txBody>
      </p:sp>
      <p:cxnSp>
        <p:nvCxnSpPr>
          <p:cNvPr id="4189" name="Google Shape;4189;p64"/>
          <p:cNvCxnSpPr>
            <a:stCxn id="4174" idx="2"/>
            <a:endCxn id="4188" idx="0"/>
          </p:cNvCxnSpPr>
          <p:nvPr/>
        </p:nvCxnSpPr>
        <p:spPr>
          <a:xfrm rot="10800000">
            <a:off x="5811200" y="3298350"/>
            <a:ext cx="333300" cy="0"/>
          </a:xfrm>
          <a:prstGeom prst="straightConnector1">
            <a:avLst/>
          </a:prstGeom>
          <a:noFill/>
          <a:ln cap="flat" cmpd="sng" w="9525">
            <a:solidFill>
              <a:schemeClr val="dk2"/>
            </a:solidFill>
            <a:prstDash val="solid"/>
            <a:round/>
            <a:headEnd len="med" w="med" type="none"/>
            <a:tailEnd len="med" w="med" type="triangle"/>
          </a:ln>
        </p:spPr>
      </p:cxnSp>
      <p:cxnSp>
        <p:nvCxnSpPr>
          <p:cNvPr id="4190" name="Google Shape;4190;p64"/>
          <p:cNvCxnSpPr>
            <a:stCxn id="4188" idx="2"/>
            <a:endCxn id="4183" idx="0"/>
          </p:cNvCxnSpPr>
          <p:nvPr/>
        </p:nvCxnSpPr>
        <p:spPr>
          <a:xfrm rot="10800000">
            <a:off x="5202800" y="3298350"/>
            <a:ext cx="333300" cy="0"/>
          </a:xfrm>
          <a:prstGeom prst="straightConnector1">
            <a:avLst/>
          </a:prstGeom>
          <a:noFill/>
          <a:ln cap="flat" cmpd="sng" w="9525">
            <a:solidFill>
              <a:schemeClr val="dk2"/>
            </a:solidFill>
            <a:prstDash val="solid"/>
            <a:round/>
            <a:headEnd len="med" w="med" type="none"/>
            <a:tailEnd len="med" w="med" type="triangle"/>
          </a:ln>
        </p:spPr>
      </p:cxnSp>
      <p:sp>
        <p:nvSpPr>
          <p:cNvPr id="4191" name="Google Shape;4191;p64"/>
          <p:cNvSpPr/>
          <p:nvPr/>
        </p:nvSpPr>
        <p:spPr>
          <a:xfrm>
            <a:off x="5408800" y="2497524"/>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4192" name="Google Shape;4192;p64"/>
          <p:cNvSpPr/>
          <p:nvPr/>
        </p:nvSpPr>
        <p:spPr>
          <a:xfrm>
            <a:off x="6036075" y="2497524"/>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
        <p:nvSpPr>
          <p:cNvPr id="4193" name="Google Shape;4193;p64"/>
          <p:cNvSpPr/>
          <p:nvPr/>
        </p:nvSpPr>
        <p:spPr>
          <a:xfrm>
            <a:off x="4765050" y="2497524"/>
            <a:ext cx="600400" cy="800825"/>
          </a:xfrm>
          <a:custGeom>
            <a:rect b="b" l="l" r="r" t="t"/>
            <a:pathLst>
              <a:path extrusionOk="0" h="32033" w="24016">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cap="flat" cmpd="sng" w="9525">
            <a:solidFill>
              <a:schemeClr val="dk2"/>
            </a:solidFill>
            <a:prstDash val="solid"/>
            <a:round/>
            <a:headEnd len="med" w="med" type="none"/>
            <a:tailEnd len="med" w="med" type="triangle"/>
          </a:ln>
        </p:spPr>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7" name="Shape 4197"/>
        <p:cNvGrpSpPr/>
        <p:nvPr/>
      </p:nvGrpSpPr>
      <p:grpSpPr>
        <a:xfrm>
          <a:off x="0" y="0"/>
          <a:ext cx="0" cy="0"/>
          <a:chOff x="0" y="0"/>
          <a:chExt cx="0" cy="0"/>
        </a:xfrm>
      </p:grpSpPr>
      <p:sp>
        <p:nvSpPr>
          <p:cNvPr id="4198" name="Google Shape;4198;p65"/>
          <p:cNvSpPr/>
          <p:nvPr/>
        </p:nvSpPr>
        <p:spPr>
          <a:xfrm>
            <a:off x="4275075" y="110170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4199" name="Google Shape;4199;p65"/>
          <p:cNvSpPr/>
          <p:nvPr/>
        </p:nvSpPr>
        <p:spPr>
          <a:xfrm>
            <a:off x="2800050" y="187418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4200" name="Google Shape;4200;p65"/>
          <p:cNvSpPr/>
          <p:nvPr/>
        </p:nvSpPr>
        <p:spPr>
          <a:xfrm>
            <a:off x="4275075" y="292035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4201" name="Google Shape;4201;p65"/>
          <p:cNvSpPr/>
          <p:nvPr/>
        </p:nvSpPr>
        <p:spPr>
          <a:xfrm>
            <a:off x="4275075" y="201101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4202" name="Google Shape;4202;p65"/>
          <p:cNvSpPr/>
          <p:nvPr/>
        </p:nvSpPr>
        <p:spPr>
          <a:xfrm>
            <a:off x="5710125" y="236910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4203" name="Google Shape;4203;p65"/>
          <p:cNvSpPr/>
          <p:nvPr/>
        </p:nvSpPr>
        <p:spPr>
          <a:xfrm>
            <a:off x="4275375" y="397760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4204" name="Google Shape;4204;p65"/>
          <p:cNvCxnSpPr>
            <a:stCxn id="4203" idx="0"/>
            <a:endCxn id="4205" idx="2"/>
          </p:cNvCxnSpPr>
          <p:nvPr/>
        </p:nvCxnSpPr>
        <p:spPr>
          <a:xfrm flipH="1" rot="5400000">
            <a:off x="3949575" y="303170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4206" name="Google Shape;4206;p65"/>
          <p:cNvCxnSpPr>
            <a:stCxn id="4203" idx="0"/>
            <a:endCxn id="4202" idx="2"/>
          </p:cNvCxnSpPr>
          <p:nvPr/>
        </p:nvCxnSpPr>
        <p:spPr>
          <a:xfrm rot="-5400000">
            <a:off x="5011275" y="265850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4207" name="Google Shape;4207;p65"/>
          <p:cNvSpPr/>
          <p:nvPr/>
        </p:nvSpPr>
        <p:spPr>
          <a:xfrm>
            <a:off x="2800050" y="251505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4205" name="Google Shape;4205;p65"/>
          <p:cNvSpPr/>
          <p:nvPr/>
        </p:nvSpPr>
        <p:spPr>
          <a:xfrm>
            <a:off x="2800050" y="315588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4208" name="Google Shape;4208;p65"/>
          <p:cNvCxnSpPr>
            <a:stCxn id="4199" idx="2"/>
            <a:endCxn id="4207" idx="0"/>
          </p:cNvCxnSpPr>
          <p:nvPr/>
        </p:nvCxnSpPr>
        <p:spPr>
          <a:xfrm>
            <a:off x="3420150" y="227948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4209" name="Google Shape;4209;p65"/>
          <p:cNvCxnSpPr>
            <a:stCxn id="4207" idx="2"/>
            <a:endCxn id="4205" idx="0"/>
          </p:cNvCxnSpPr>
          <p:nvPr/>
        </p:nvCxnSpPr>
        <p:spPr>
          <a:xfrm>
            <a:off x="3420150" y="292035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4210" name="Google Shape;4210;p65"/>
          <p:cNvCxnSpPr>
            <a:stCxn id="4201" idx="2"/>
            <a:endCxn id="4200" idx="0"/>
          </p:cNvCxnSpPr>
          <p:nvPr/>
        </p:nvCxnSpPr>
        <p:spPr>
          <a:xfrm>
            <a:off x="4895175" y="241631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4211" name="Google Shape;4211;p65"/>
          <p:cNvCxnSpPr>
            <a:stCxn id="4200" idx="2"/>
            <a:endCxn id="4203" idx="0"/>
          </p:cNvCxnSpPr>
          <p:nvPr/>
        </p:nvCxnSpPr>
        <p:spPr>
          <a:xfrm>
            <a:off x="4895175" y="332565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4212" name="Google Shape;4212;p65"/>
          <p:cNvCxnSpPr>
            <a:stCxn id="4198" idx="2"/>
            <a:endCxn id="4199" idx="0"/>
          </p:cNvCxnSpPr>
          <p:nvPr/>
        </p:nvCxnSpPr>
        <p:spPr>
          <a:xfrm rot="5400000">
            <a:off x="3974025" y="95305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4213" name="Google Shape;4213;p65"/>
          <p:cNvCxnSpPr>
            <a:stCxn id="4198" idx="2"/>
            <a:endCxn id="4201" idx="0"/>
          </p:cNvCxnSpPr>
          <p:nvPr/>
        </p:nvCxnSpPr>
        <p:spPr>
          <a:xfrm flipH="1" rot="-5400000">
            <a:off x="4643475" y="175870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4214" name="Google Shape;4214;p65"/>
          <p:cNvCxnSpPr>
            <a:stCxn id="4198" idx="2"/>
            <a:endCxn id="4202" idx="0"/>
          </p:cNvCxnSpPr>
          <p:nvPr/>
        </p:nvCxnSpPr>
        <p:spPr>
          <a:xfrm flipH="1" rot="-5400000">
            <a:off x="5181675" y="122050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8" name="Shape 4218"/>
        <p:cNvGrpSpPr/>
        <p:nvPr/>
      </p:nvGrpSpPr>
      <p:grpSpPr>
        <a:xfrm>
          <a:off x="0" y="0"/>
          <a:ext cx="0" cy="0"/>
          <a:chOff x="0" y="0"/>
          <a:chExt cx="0" cy="0"/>
        </a:xfrm>
      </p:grpSpPr>
      <p:sp>
        <p:nvSpPr>
          <p:cNvPr id="4219" name="Google Shape;4219;p66"/>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4220" name="Google Shape;4220;p66"/>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221" name="Google Shape;4221;p66"/>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4222" name="Google Shape;4222;p66"/>
          <p:cNvCxnSpPr>
            <a:stCxn id="4219" idx="0"/>
            <a:endCxn id="4220"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4223" name="Google Shape;4223;p66"/>
          <p:cNvCxnSpPr>
            <a:stCxn id="4221" idx="0"/>
            <a:endCxn id="4221"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24" name="Google Shape;4224;p66"/>
          <p:cNvCxnSpPr>
            <a:stCxn id="4221" idx="0"/>
            <a:endCxn id="4221"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25" name="Google Shape;4225;p66"/>
          <p:cNvCxnSpPr>
            <a:stCxn id="4221" idx="0"/>
            <a:endCxn id="4221"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4226" name="Google Shape;4226;p66"/>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4227" name="Google Shape;4227;p66"/>
          <p:cNvCxnSpPr>
            <a:stCxn id="4226" idx="0"/>
            <a:endCxn id="4226"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28" name="Google Shape;4228;p66"/>
          <p:cNvCxnSpPr>
            <a:stCxn id="4226" idx="0"/>
            <a:endCxn id="4226"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29" name="Google Shape;4229;p66"/>
          <p:cNvCxnSpPr>
            <a:stCxn id="4226" idx="0"/>
            <a:endCxn id="4226"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4230" name="Google Shape;4230;p66"/>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4231" name="Google Shape;4231;p66"/>
          <p:cNvCxnSpPr>
            <a:stCxn id="4230" idx="0"/>
            <a:endCxn id="4230"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32" name="Google Shape;4232;p66"/>
          <p:cNvCxnSpPr>
            <a:stCxn id="4230" idx="0"/>
            <a:endCxn id="4230"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33" name="Google Shape;4233;p66"/>
          <p:cNvCxnSpPr>
            <a:stCxn id="4230" idx="0"/>
            <a:endCxn id="4230"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4234" name="Google Shape;4234;p66"/>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4235" name="Google Shape;4235;p66"/>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4236" name="Google Shape;4236;p66"/>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4237" name="Google Shape;4237;p66"/>
          <p:cNvCxnSpPr>
            <a:stCxn id="4236" idx="0"/>
            <a:endCxn id="4236"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38" name="Google Shape;4238;p66"/>
          <p:cNvCxnSpPr>
            <a:stCxn id="4236" idx="0"/>
            <a:endCxn id="4236"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39" name="Google Shape;4239;p66"/>
          <p:cNvCxnSpPr>
            <a:stCxn id="4236" idx="0"/>
            <a:endCxn id="4236"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40" name="Google Shape;4240;p66"/>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41" name="Google Shape;4241;p66"/>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42" name="Google Shape;4242;p66"/>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43" name="Google Shape;4243;p66"/>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44" name="Google Shape;4244;p66"/>
          <p:cNvCxnSpPr>
            <a:stCxn id="4245" idx="0"/>
            <a:endCxn id="4226"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4246" name="Google Shape;4246;p66"/>
          <p:cNvCxnSpPr>
            <a:stCxn id="4226" idx="0"/>
            <a:endCxn id="4234"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4247" name="Google Shape;4247;p66"/>
          <p:cNvCxnSpPr>
            <a:stCxn id="4234" idx="0"/>
            <a:endCxn id="4235"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4248" name="Google Shape;4248;p66"/>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4249" name="Google Shape;4249;p66"/>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50" name="Google Shape;4250;p66"/>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51" name="Google Shape;4251;p66"/>
          <p:cNvCxnSpPr>
            <a:stCxn id="4221" idx="2"/>
            <a:endCxn id="4252"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4253" name="Google Shape;4253;p66"/>
          <p:cNvCxnSpPr>
            <a:stCxn id="4252" idx="2"/>
            <a:endCxn id="4220"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4254" name="Google Shape;4254;p66"/>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255" name="Google Shape;4255;p66"/>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4256" name="Google Shape;4256;p66"/>
          <p:cNvCxnSpPr>
            <a:stCxn id="4255" idx="0"/>
            <a:endCxn id="4255"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57" name="Google Shape;4257;p66"/>
          <p:cNvCxnSpPr>
            <a:stCxn id="4255" idx="0"/>
            <a:endCxn id="4255"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58" name="Google Shape;4258;p66"/>
          <p:cNvCxnSpPr>
            <a:stCxn id="4255" idx="0"/>
            <a:endCxn id="4255"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4259" name="Google Shape;4259;p66"/>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4260" name="Google Shape;4260;p66"/>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4261" name="Google Shape;4261;p66"/>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4262" name="Google Shape;4262;p66"/>
          <p:cNvCxnSpPr>
            <a:stCxn id="4255"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4263" name="Google Shape;4263;p66"/>
          <p:cNvCxnSpPr>
            <a:endCxn id="4254"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4264" name="Google Shape;4264;p66"/>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265" name="Google Shape;4265;p66"/>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4266" name="Google Shape;4266;p66"/>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4267" name="Google Shape;4267;p66"/>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4268" name="Google Shape;4268;p66"/>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4269" name="Google Shape;4269;p66"/>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4270" name="Google Shape;4270;p66"/>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4271" name="Google Shape;4271;p66"/>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4272" name="Google Shape;4272;p66"/>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4273" name="Google Shape;4273;p66"/>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4274" name="Google Shape;4274;p66"/>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4275" name="Google Shape;4275;p66"/>
          <p:cNvCxnSpPr>
            <a:stCxn id="4276" idx="0"/>
            <a:endCxn id="4273"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4277" name="Google Shape;4277;p66"/>
          <p:cNvCxnSpPr>
            <a:stCxn id="4273" idx="0"/>
            <a:endCxn id="4274"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4278" name="Google Shape;4278;p66"/>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4279" name="Google Shape;4279;p66"/>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280" name="Google Shape;4280;p66"/>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4281" name="Google Shape;4281;p66"/>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4282" name="Google Shape;4282;p66"/>
          <p:cNvCxnSpPr>
            <a:stCxn id="4280" idx="0"/>
            <a:endCxn id="4281"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4283" name="Google Shape;4283;p66"/>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4284" name="Google Shape;4284;p66"/>
          <p:cNvCxnSpPr>
            <a:stCxn id="4266" idx="3"/>
            <a:endCxn id="4278"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4285" name="Google Shape;4285;p66"/>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4286" name="Google Shape;4286;p66"/>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287" name="Google Shape;4287;p66"/>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4288" name="Google Shape;4288;p66"/>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4289" name="Google Shape;4289;p66"/>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4290" name="Google Shape;4290;p66"/>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291" name="Google Shape;4291;p66"/>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4292" name="Google Shape;4292;p66"/>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4293" name="Google Shape;4293;p66"/>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4294" name="Google Shape;4294;p66"/>
          <p:cNvCxnSpPr>
            <a:stCxn id="4269" idx="1"/>
            <a:endCxn id="4289"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4295" name="Google Shape;4295;p66"/>
          <p:cNvCxnSpPr>
            <a:stCxn id="4254" idx="2"/>
            <a:endCxn id="4221"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4296" name="Google Shape;4296;p66"/>
          <p:cNvCxnSpPr>
            <a:stCxn id="4264" idx="2"/>
            <a:endCxn id="4255"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4297" name="Google Shape;4297;p66"/>
          <p:cNvCxnSpPr>
            <a:stCxn id="4235" idx="0"/>
            <a:endCxn id="4230"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4298" name="Google Shape;4298;p66"/>
          <p:cNvCxnSpPr>
            <a:stCxn id="4230" idx="0"/>
            <a:endCxn id="4265"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4299" name="Google Shape;4299;p66"/>
          <p:cNvCxnSpPr>
            <a:stCxn id="4265" idx="0"/>
            <a:endCxn id="4266"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4300" name="Google Shape;4300;p66"/>
          <p:cNvCxnSpPr>
            <a:stCxn id="4266" idx="0"/>
            <a:endCxn id="4267"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4301" name="Google Shape;4301;p66"/>
          <p:cNvCxnSpPr>
            <a:stCxn id="4267" idx="0"/>
            <a:endCxn id="4268"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4302" name="Google Shape;4302;p66"/>
          <p:cNvCxnSpPr>
            <a:stCxn id="4268" idx="0"/>
            <a:endCxn id="4269"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4303" name="Google Shape;4303;p66"/>
          <p:cNvCxnSpPr>
            <a:stCxn id="4274" idx="0"/>
            <a:endCxn id="4285"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4304" name="Google Shape;4304;p66"/>
          <p:cNvCxnSpPr>
            <a:stCxn id="4289" idx="0"/>
            <a:endCxn id="4290"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4305" name="Google Shape;4305;p66"/>
          <p:cNvCxnSpPr>
            <a:stCxn id="4290" idx="0"/>
            <a:endCxn id="4291"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4306" name="Google Shape;4306;p66"/>
          <p:cNvCxnSpPr>
            <a:stCxn id="4291" idx="0"/>
            <a:endCxn id="4292"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4307" name="Google Shape;4307;p66"/>
          <p:cNvCxnSpPr>
            <a:stCxn id="4292" idx="0"/>
            <a:endCxn id="4293"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4308" name="Google Shape;4308;p66"/>
          <p:cNvCxnSpPr>
            <a:stCxn id="4285" idx="0"/>
            <a:endCxn id="4286"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4309" name="Google Shape;4309;p66"/>
          <p:cNvCxnSpPr>
            <a:stCxn id="4286" idx="0"/>
            <a:endCxn id="4287"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4310" name="Google Shape;4310;p66"/>
          <p:cNvCxnSpPr>
            <a:stCxn id="4287" idx="0"/>
            <a:endCxn id="4288"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4311" name="Google Shape;4311;p66"/>
          <p:cNvCxnSpPr>
            <a:stCxn id="4278" idx="0"/>
            <a:endCxn id="4279"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4312" name="Google Shape;4312;p66"/>
          <p:cNvCxnSpPr>
            <a:stCxn id="4279" idx="0"/>
            <a:endCxn id="4280"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4313" name="Google Shape;4313;p66"/>
          <p:cNvCxnSpPr>
            <a:stCxn id="4281" idx="0"/>
            <a:endCxn id="4283"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4314" name="Google Shape;4314;p66"/>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4315" name="Google Shape;4315;p66"/>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4316" name="Google Shape;4316;p66"/>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4317" name="Google Shape;4317;p66"/>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1" name="Shape 4321"/>
        <p:cNvGrpSpPr/>
        <p:nvPr/>
      </p:nvGrpSpPr>
      <p:grpSpPr>
        <a:xfrm>
          <a:off x="0" y="0"/>
          <a:ext cx="0" cy="0"/>
          <a:chOff x="0" y="0"/>
          <a:chExt cx="0" cy="0"/>
        </a:xfrm>
      </p:grpSpPr>
      <p:sp>
        <p:nvSpPr>
          <p:cNvPr id="4322" name="Google Shape;4322;p67"/>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4323" name="Google Shape;4323;p67"/>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4324" name="Google Shape;4324;p67"/>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4325" name="Google Shape;4325;p67"/>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4326" name="Google Shape;4326;p67"/>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4327" name="Google Shape;4327;p67"/>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4328" name="Google Shape;4328;p67"/>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4329" name="Google Shape;4329;p67"/>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4330" name="Google Shape;4330;p67"/>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4331" name="Google Shape;4331;p67"/>
          <p:cNvCxnSpPr>
            <a:stCxn id="4322" idx="0"/>
            <a:endCxn id="4324"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4332" name="Google Shape;4332;p67"/>
          <p:cNvCxnSpPr>
            <a:stCxn id="4322" idx="0"/>
            <a:endCxn id="4323"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4333" name="Google Shape;4333;p67"/>
          <p:cNvCxnSpPr>
            <a:stCxn id="4322" idx="0"/>
            <a:endCxn id="4326"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4334" name="Google Shape;4334;p67"/>
          <p:cNvCxnSpPr>
            <a:stCxn id="4322" idx="0"/>
            <a:endCxn id="4328"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4335" name="Google Shape;4335;p67"/>
          <p:cNvCxnSpPr>
            <a:stCxn id="4324" idx="0"/>
            <a:endCxn id="4325"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4336" name="Google Shape;4336;p67"/>
          <p:cNvCxnSpPr>
            <a:stCxn id="4326" idx="0"/>
            <a:endCxn id="4327"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4337" name="Google Shape;4337;p67"/>
          <p:cNvCxnSpPr>
            <a:stCxn id="4328" idx="0"/>
            <a:endCxn id="4329"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4338" name="Google Shape;4338;p67"/>
          <p:cNvCxnSpPr>
            <a:stCxn id="4323" idx="0"/>
            <a:endCxn id="4330"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4339" name="Google Shape;4339;p67"/>
          <p:cNvCxnSpPr>
            <a:stCxn id="4325" idx="0"/>
            <a:endCxn id="4330"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4340" name="Google Shape;4340;p67"/>
          <p:cNvCxnSpPr>
            <a:stCxn id="4327" idx="0"/>
            <a:endCxn id="4341"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4342" name="Google Shape;4342;p67"/>
          <p:cNvCxnSpPr>
            <a:stCxn id="4329" idx="0"/>
            <a:endCxn id="4330"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4341" name="Google Shape;4341;p67"/>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4343" name="Google Shape;4343;p67"/>
          <p:cNvCxnSpPr>
            <a:stCxn id="4341" idx="0"/>
            <a:endCxn id="4330"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4344" name="Google Shape;4344;p67"/>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4345" name="Google Shape;4345;p67"/>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4346" name="Google Shape;4346;p67"/>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4347" name="Google Shape;4347;p67"/>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4348" name="Google Shape;4348;p67"/>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4349" name="Google Shape;4349;p67"/>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4350" name="Google Shape;4350;p67"/>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4351" name="Google Shape;4351;p67"/>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4352" name="Google Shape;4352;p67"/>
          <p:cNvCxnSpPr>
            <a:stCxn id="4344" idx="0"/>
            <a:endCxn id="4346"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4353" name="Google Shape;4353;p67"/>
          <p:cNvCxnSpPr>
            <a:stCxn id="4344" idx="0"/>
            <a:endCxn id="4345"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4354" name="Google Shape;4354;p67"/>
          <p:cNvCxnSpPr>
            <a:stCxn id="4344" idx="0"/>
            <a:endCxn id="4347"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4355" name="Google Shape;4355;p67"/>
          <p:cNvCxnSpPr>
            <a:stCxn id="4344" idx="0"/>
            <a:endCxn id="4349"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4356" name="Google Shape;4356;p67"/>
          <p:cNvCxnSpPr>
            <a:stCxn id="4346" idx="0"/>
            <a:endCxn id="4357"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4358" name="Google Shape;4358;p67"/>
          <p:cNvCxnSpPr>
            <a:stCxn id="4347" idx="0"/>
            <a:endCxn id="4348"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4359" name="Google Shape;4359;p67"/>
          <p:cNvCxnSpPr>
            <a:stCxn id="4349" idx="0"/>
            <a:endCxn id="4350"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4360" name="Google Shape;4360;p67"/>
          <p:cNvCxnSpPr>
            <a:stCxn id="4345" idx="0"/>
            <a:endCxn id="4351"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4361" name="Google Shape;4361;p67"/>
          <p:cNvCxnSpPr>
            <a:stCxn id="4348" idx="0"/>
            <a:endCxn id="4362"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4363" name="Google Shape;4363;p67"/>
          <p:cNvCxnSpPr>
            <a:stCxn id="4350" idx="0"/>
            <a:endCxn id="4351"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4362" name="Google Shape;4362;p67"/>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4364" name="Google Shape;4364;p67"/>
          <p:cNvCxnSpPr>
            <a:stCxn id="4362" idx="0"/>
            <a:endCxn id="4351"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4365" name="Google Shape;4365;p67"/>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4366" name="Google Shape;4366;p67"/>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4357" name="Google Shape;4357;p67"/>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4367" name="Google Shape;4367;p67"/>
          <p:cNvCxnSpPr>
            <a:stCxn id="4346" idx="0"/>
            <a:endCxn id="4366"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4368" name="Google Shape;4368;p67"/>
          <p:cNvCxnSpPr>
            <a:stCxn id="4366"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4369" name="Google Shape;4369;p67"/>
          <p:cNvCxnSpPr>
            <a:stCxn id="4357" idx="0"/>
            <a:endCxn id="4351"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4370" name="Google Shape;4370;p67"/>
          <p:cNvCxnSpPr>
            <a:stCxn id="4348" idx="0"/>
            <a:endCxn id="4365"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4371" name="Google Shape;4371;p67"/>
          <p:cNvCxnSpPr>
            <a:stCxn id="4365" idx="0"/>
            <a:endCxn id="4351"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4372" name="Google Shape;4372;p67"/>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4373" name="Google Shape;4373;p67"/>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7" name="Shape 4377"/>
        <p:cNvGrpSpPr/>
        <p:nvPr/>
      </p:nvGrpSpPr>
      <p:grpSpPr>
        <a:xfrm>
          <a:off x="0" y="0"/>
          <a:ext cx="0" cy="0"/>
          <a:chOff x="0" y="0"/>
          <a:chExt cx="0" cy="0"/>
        </a:xfrm>
      </p:grpSpPr>
      <p:sp>
        <p:nvSpPr>
          <p:cNvPr id="4378" name="Google Shape;4378;p68"/>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4379" name="Google Shape;4379;p68"/>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4380" name="Google Shape;4380;p68"/>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4381" name="Google Shape;4381;p68"/>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8"/>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4" name="Google Shape;4384;p68"/>
          <p:cNvCxnSpPr>
            <a:stCxn id="4383" idx="0"/>
            <a:endCxn id="4381"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4385" name="Google Shape;4385;p68"/>
          <p:cNvCxnSpPr>
            <a:stCxn id="4381" idx="0"/>
            <a:endCxn id="4382"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4386" name="Google Shape;4386;p68"/>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7" name="Google Shape;4387;p68"/>
          <p:cNvCxnSpPr>
            <a:stCxn id="4382" idx="0"/>
            <a:endCxn id="4386"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4388" name="Google Shape;4388;p68"/>
          <p:cNvCxnSpPr>
            <a:stCxn id="4383" idx="6"/>
            <a:endCxn id="4378"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4389" name="Google Shape;4389;p68"/>
          <p:cNvCxnSpPr>
            <a:stCxn id="4378" idx="3"/>
            <a:endCxn id="4381"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4390" name="Google Shape;4390;p68"/>
          <p:cNvCxnSpPr>
            <a:stCxn id="4381" idx="6"/>
            <a:endCxn id="4379"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4391" name="Google Shape;4391;p68"/>
          <p:cNvCxnSpPr>
            <a:stCxn id="4379" idx="3"/>
            <a:endCxn id="4382"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4392" name="Google Shape;4392;p68"/>
          <p:cNvCxnSpPr>
            <a:stCxn id="4382" idx="6"/>
            <a:endCxn id="4380"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4393" name="Google Shape;4393;p68"/>
          <p:cNvCxnSpPr>
            <a:stCxn id="4380" idx="3"/>
            <a:endCxn id="4386"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4394" name="Google Shape;4394;p68"/>
          <p:cNvCxnSpPr>
            <a:stCxn id="4386"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4395" name="Google Shape;4395;p68"/>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4396" name="Google Shape;4396;p68"/>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4397" name="Google Shape;4397;p68"/>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4398" name="Google Shape;4398;p68"/>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8"/>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8"/>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1" name="Google Shape;4401;p68"/>
          <p:cNvCxnSpPr>
            <a:stCxn id="4400" idx="0"/>
            <a:endCxn id="4398"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4402" name="Google Shape;4402;p68"/>
          <p:cNvCxnSpPr>
            <a:stCxn id="4398" idx="0"/>
            <a:endCxn id="4399"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4403" name="Google Shape;4403;p68"/>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4" name="Google Shape;4404;p68"/>
          <p:cNvCxnSpPr>
            <a:stCxn id="4399" idx="0"/>
            <a:endCxn id="4403"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4405" name="Google Shape;4405;p68"/>
          <p:cNvCxnSpPr>
            <a:stCxn id="4400" idx="6"/>
            <a:endCxn id="4395"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4406" name="Google Shape;4406;p68"/>
          <p:cNvCxnSpPr>
            <a:stCxn id="4395" idx="3"/>
            <a:endCxn id="4398"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4407" name="Google Shape;4407;p68"/>
          <p:cNvCxnSpPr>
            <a:stCxn id="4398" idx="6"/>
            <a:endCxn id="4396"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4408" name="Google Shape;4408;p68"/>
          <p:cNvCxnSpPr>
            <a:stCxn id="4396" idx="3"/>
            <a:endCxn id="4399"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4409" name="Google Shape;4409;p68"/>
          <p:cNvCxnSpPr>
            <a:stCxn id="4399" idx="6"/>
            <a:endCxn id="4397"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4410" name="Google Shape;4410;p68"/>
          <p:cNvCxnSpPr>
            <a:stCxn id="4397" idx="3"/>
            <a:endCxn id="4403"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4411" name="Google Shape;4411;p68"/>
          <p:cNvCxnSpPr>
            <a:stCxn id="4403"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4412" name="Google Shape;4412;p68"/>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4413" name="Google Shape;4413;p68"/>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4" name="Google Shape;4414;p68"/>
          <p:cNvCxnSpPr>
            <a:stCxn id="4412" idx="3"/>
            <a:endCxn id="4413"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4415" name="Google Shape;4415;p68"/>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4416" name="Google Shape;4416;p68"/>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7" name="Google Shape;4417;p68"/>
          <p:cNvCxnSpPr>
            <a:stCxn id="4415" idx="3"/>
            <a:endCxn id="4416"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4418" name="Google Shape;4418;p68"/>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4419" name="Google Shape;4419;p68"/>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0" name="Google Shape;4420;p68"/>
          <p:cNvCxnSpPr>
            <a:stCxn id="4418" idx="3"/>
            <a:endCxn id="4419"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4421" name="Google Shape;4421;p68"/>
          <p:cNvCxnSpPr>
            <a:endCxn id="4413"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4422" name="Google Shape;4422;p68"/>
          <p:cNvCxnSpPr>
            <a:stCxn id="4400" idx="0"/>
            <a:endCxn id="4416"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4423" name="Google Shape;4423;p68"/>
          <p:cNvCxnSpPr>
            <a:stCxn id="4400" idx="0"/>
            <a:endCxn id="4419"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4424" name="Google Shape;4424;p68"/>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4425" name="Google Shape;4425;p68"/>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6" name="Google Shape;4426;p68"/>
          <p:cNvCxnSpPr>
            <a:stCxn id="4413" idx="6"/>
            <a:endCxn id="4399"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4427" name="Google Shape;4427;p68"/>
          <p:cNvCxnSpPr>
            <a:stCxn id="4416" idx="6"/>
            <a:endCxn id="4424"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4428" name="Google Shape;4428;p68"/>
          <p:cNvCxnSpPr>
            <a:stCxn id="4424" idx="3"/>
            <a:endCxn id="4425"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4429" name="Google Shape;4429;p68"/>
          <p:cNvCxnSpPr>
            <a:stCxn id="4419" idx="6"/>
            <a:endCxn id="4425"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4430" name="Google Shape;4430;p68"/>
          <p:cNvCxnSpPr>
            <a:stCxn id="4425" idx="6"/>
            <a:endCxn id="4403"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4431" name="Google Shape;4431;p68"/>
          <p:cNvCxnSpPr>
            <a:stCxn id="4400" idx="0"/>
            <a:endCxn id="4412"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4432" name="Google Shape;4432;p68"/>
          <p:cNvCxnSpPr>
            <a:stCxn id="4400" idx="0"/>
            <a:endCxn id="4415"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4433" name="Google Shape;4433;p68"/>
          <p:cNvCxnSpPr>
            <a:stCxn id="4400" idx="0"/>
            <a:endCxn id="4418"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4434" name="Google Shape;4434;p68"/>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4435" name="Google Shape;4435;p68"/>
          <p:cNvCxnSpPr>
            <a:endCxn id="4434"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4436" name="Google Shape;4436;p68"/>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4437" name="Google Shape;4437;p68"/>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4438" name="Google Shape;4438;p68"/>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4439" name="Google Shape;4439;p68"/>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4440" name="Google Shape;4440;p68"/>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4441" name="Google Shape;4441;p68"/>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4442" name="Google Shape;4442;p68"/>
          <p:cNvCxnSpPr>
            <a:endCxn id="4441"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4443" name="Google Shape;4443;p68"/>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4444" name="Google Shape;4444;p68"/>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4445" name="Google Shape;4445;p68"/>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4446" name="Google Shape;4446;p68"/>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4447" name="Google Shape;4447;p68"/>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4448" name="Google Shape;4448;p68"/>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9" name="Google Shape;4449;p68"/>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4450" name="Google Shape;4450;p68"/>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4451" name="Google Shape;4451;p68"/>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4452" name="Google Shape;4452;p68"/>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4453" name="Google Shape;4453;p68"/>
          <p:cNvCxnSpPr>
            <a:stCxn id="4448"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4454" name="Google Shape;4454;p68"/>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8" name="Shape 4458"/>
        <p:cNvGrpSpPr/>
        <p:nvPr/>
      </p:nvGrpSpPr>
      <p:grpSpPr>
        <a:xfrm>
          <a:off x="0" y="0"/>
          <a:ext cx="0" cy="0"/>
          <a:chOff x="0" y="0"/>
          <a:chExt cx="0" cy="0"/>
        </a:xfrm>
      </p:grpSpPr>
      <p:sp>
        <p:nvSpPr>
          <p:cNvPr id="4459" name="Google Shape;4459;p69"/>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4460" name="Google Shape;4460;p69"/>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461" name="Google Shape;4461;p69"/>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4462" name="Google Shape;4462;p69"/>
          <p:cNvCxnSpPr>
            <a:stCxn id="4459" idx="0"/>
            <a:endCxn id="4460"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4463" name="Google Shape;4463;p69"/>
          <p:cNvCxnSpPr>
            <a:stCxn id="4461" idx="0"/>
            <a:endCxn id="4461"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4464" name="Google Shape;4464;p69"/>
          <p:cNvCxnSpPr>
            <a:stCxn id="4461" idx="0"/>
            <a:endCxn id="4461"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4465" name="Google Shape;4465;p69"/>
          <p:cNvCxnSpPr>
            <a:stCxn id="4461" idx="0"/>
            <a:endCxn id="4461"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4466" name="Google Shape;4466;p69"/>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4467" name="Google Shape;4467;p69"/>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4468" name="Google Shape;4468;p69"/>
          <p:cNvCxnSpPr>
            <a:stCxn id="4461"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4469" name="Google Shape;4469;p69"/>
          <p:cNvCxnSpPr>
            <a:endCxn id="4460"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4470" name="Google Shape;4470;p69"/>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4471" name="Google Shape;4471;p69"/>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4472" name="Google Shape;4472;p69"/>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4473" name="Google Shape;4473;p69"/>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9"/>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9"/>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9"/>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9"/>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8" name="Google Shape;4478;p69"/>
          <p:cNvCxnSpPr>
            <a:stCxn id="4473" idx="6"/>
            <a:endCxn id="4474"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4479" name="Google Shape;4479;p69"/>
          <p:cNvCxnSpPr>
            <a:stCxn id="4474" idx="6"/>
            <a:endCxn id="4475"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4480" name="Google Shape;4480;p69"/>
          <p:cNvCxnSpPr>
            <a:stCxn id="4475" idx="6"/>
            <a:endCxn id="4476"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4481" name="Google Shape;4481;p69"/>
          <p:cNvCxnSpPr>
            <a:stCxn id="4476" idx="6"/>
            <a:endCxn id="4477"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4482" name="Google Shape;4482;p69"/>
          <p:cNvCxnSpPr>
            <a:stCxn id="4473" idx="4"/>
            <a:endCxn id="4475"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4483" name="Google Shape;4483;p69"/>
          <p:cNvCxnSpPr>
            <a:stCxn id="4473" idx="4"/>
            <a:endCxn id="4476"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4484" name="Google Shape;4484;p69"/>
          <p:cNvCxnSpPr>
            <a:stCxn id="4473" idx="4"/>
            <a:endCxn id="4477"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4485" name="Google Shape;4485;p69"/>
          <p:cNvCxnSpPr>
            <a:stCxn id="4474" idx="4"/>
            <a:endCxn id="4476"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4486" name="Google Shape;4486;p69"/>
          <p:cNvCxnSpPr>
            <a:stCxn id="4474" idx="4"/>
            <a:endCxn id="4477"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4487" name="Google Shape;4487;p69"/>
          <p:cNvCxnSpPr>
            <a:stCxn id="4475" idx="4"/>
            <a:endCxn id="4477"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4488" name="Google Shape;4488;p69"/>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4489" name="Google Shape;4489;p69"/>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9"/>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9"/>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9"/>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9"/>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4" name="Google Shape;4494;p69"/>
          <p:cNvCxnSpPr>
            <a:stCxn id="4489" idx="6"/>
            <a:endCxn id="4490"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4495" name="Google Shape;4495;p69"/>
          <p:cNvCxnSpPr>
            <a:stCxn id="4490" idx="6"/>
            <a:endCxn id="4491"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4496" name="Google Shape;4496;p69"/>
          <p:cNvCxnSpPr>
            <a:stCxn id="4491" idx="6"/>
            <a:endCxn id="4492"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4497" name="Google Shape;4497;p69"/>
          <p:cNvCxnSpPr>
            <a:stCxn id="4492" idx="6"/>
            <a:endCxn id="4493"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4498" name="Google Shape;4498;p69"/>
          <p:cNvCxnSpPr>
            <a:stCxn id="4489" idx="4"/>
            <a:endCxn id="4491"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4499" name="Google Shape;4499;p69"/>
          <p:cNvCxnSpPr>
            <a:stCxn id="4489" idx="4"/>
            <a:endCxn id="4492"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4500" name="Google Shape;4500;p69"/>
          <p:cNvCxnSpPr>
            <a:stCxn id="4489" idx="4"/>
            <a:endCxn id="4493"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4501" name="Google Shape;4501;p69"/>
          <p:cNvCxnSpPr>
            <a:stCxn id="4490" idx="4"/>
            <a:endCxn id="4492"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4502" name="Google Shape;4502;p69"/>
          <p:cNvCxnSpPr>
            <a:stCxn id="4490" idx="4"/>
            <a:endCxn id="4493"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4503" name="Google Shape;4503;p69"/>
          <p:cNvCxnSpPr>
            <a:stCxn id="4491" idx="4"/>
            <a:endCxn id="4493"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4504" name="Google Shape;4504;p69"/>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505" name="Google Shape;4505;p69"/>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4506" name="Google Shape;4506;p69"/>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4507" name="Google Shape;4507;p69"/>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4508" name="Google Shape;4508;p69"/>
          <p:cNvCxnSpPr>
            <a:stCxn id="4505" idx="2"/>
            <a:endCxn id="4509"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4510" name="Google Shape;4510;p69"/>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4511" name="Google Shape;4511;p69"/>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4509" name="Google Shape;4509;p69"/>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4512" name="Google Shape;4512;p69"/>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4513" name="Google Shape;4513;p69"/>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9"/>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9"/>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9"/>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9"/>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8" name="Google Shape;4518;p69"/>
          <p:cNvCxnSpPr>
            <a:stCxn id="4513" idx="6"/>
            <a:endCxn id="4514"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4519" name="Google Shape;4519;p69"/>
          <p:cNvCxnSpPr>
            <a:stCxn id="4514" idx="6"/>
            <a:endCxn id="4515"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4520" name="Google Shape;4520;p69"/>
          <p:cNvCxnSpPr>
            <a:stCxn id="4515" idx="6"/>
            <a:endCxn id="4516"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4521" name="Google Shape;4521;p69"/>
          <p:cNvCxnSpPr>
            <a:stCxn id="4516" idx="6"/>
            <a:endCxn id="4517"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4522" name="Google Shape;4522;p69"/>
          <p:cNvCxnSpPr>
            <a:stCxn id="4513" idx="4"/>
            <a:endCxn id="4515"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4523" name="Google Shape;4523;p69"/>
          <p:cNvCxnSpPr>
            <a:stCxn id="4513" idx="4"/>
            <a:endCxn id="4516"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4524" name="Google Shape;4524;p69"/>
          <p:cNvCxnSpPr>
            <a:stCxn id="4513" idx="4"/>
            <a:endCxn id="4517"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4525" name="Google Shape;4525;p69"/>
          <p:cNvCxnSpPr>
            <a:stCxn id="4514" idx="4"/>
            <a:endCxn id="4516"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4526" name="Google Shape;4526;p69"/>
          <p:cNvCxnSpPr>
            <a:stCxn id="4514" idx="4"/>
            <a:endCxn id="4517"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4527" name="Google Shape;4527;p69"/>
          <p:cNvCxnSpPr>
            <a:stCxn id="4515" idx="4"/>
            <a:endCxn id="4517"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4528" name="Google Shape;4528;p69"/>
          <p:cNvCxnSpPr>
            <a:stCxn id="4512" idx="3"/>
            <a:endCxn id="4504"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4529" name="Google Shape;4529;p69"/>
          <p:cNvCxnSpPr>
            <a:stCxn id="4472" idx="1"/>
            <a:endCxn id="4472"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4530" name="Google Shape;4530;p69"/>
          <p:cNvCxnSpPr>
            <a:stCxn id="4461" idx="0"/>
            <a:endCxn id="4472"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4531" name="Google Shape;4531;p69"/>
          <p:cNvCxnSpPr>
            <a:stCxn id="4509" idx="2"/>
            <a:endCxn id="4472"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4532" name="Google Shape;4532;p69"/>
          <p:cNvCxnSpPr>
            <a:stCxn id="4505" idx="0"/>
            <a:endCxn id="4488"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4533" name="Google Shape;4533;p69"/>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4534" name="Google Shape;4534;p69"/>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4535" name="Google Shape;4535;p69"/>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4536" name="Google Shape;4536;p69"/>
          <p:cNvCxnSpPr>
            <a:stCxn id="4488" idx="3"/>
            <a:endCxn id="4533"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4537" name="Google Shape;4537;p69"/>
          <p:cNvCxnSpPr>
            <a:stCxn id="4533" idx="0"/>
            <a:endCxn id="4534"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4538" name="Google Shape;4538;p69"/>
          <p:cNvCxnSpPr>
            <a:stCxn id="4534" idx="0"/>
            <a:endCxn id="4535"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4539" name="Google Shape;4539;p69"/>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4540" name="Google Shape;4540;p69"/>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4541" name="Google Shape;4541;p69"/>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4542" name="Google Shape;4542;p69"/>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4543" name="Google Shape;4543;p69"/>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4544" name="Google Shape;4544;p69"/>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4545" name="Google Shape;4545;p69"/>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4546" name="Google Shape;4546;p69"/>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4547" name="Google Shape;4547;p69"/>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4548" name="Google Shape;4548;p69"/>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2" name="Shape 4552"/>
        <p:cNvGrpSpPr/>
        <p:nvPr/>
      </p:nvGrpSpPr>
      <p:grpSpPr>
        <a:xfrm>
          <a:off x="0" y="0"/>
          <a:ext cx="0" cy="0"/>
          <a:chOff x="0" y="0"/>
          <a:chExt cx="0" cy="0"/>
        </a:xfrm>
      </p:grpSpPr>
      <p:pic>
        <p:nvPicPr>
          <p:cNvPr id="4553" name="Google Shape;4553;p70"/>
          <p:cNvPicPr preferRelativeResize="0"/>
          <p:nvPr/>
        </p:nvPicPr>
        <p:blipFill>
          <a:blip r:embed="rId3">
            <a:alphaModFix/>
          </a:blip>
          <a:stretch>
            <a:fillRect/>
          </a:stretch>
        </p:blipFill>
        <p:spPr>
          <a:xfrm>
            <a:off x="1224738" y="-2309750"/>
            <a:ext cx="3416424" cy="2038100"/>
          </a:xfrm>
          <a:prstGeom prst="rect">
            <a:avLst/>
          </a:prstGeom>
          <a:noFill/>
          <a:ln>
            <a:noFill/>
          </a:ln>
        </p:spPr>
      </p:pic>
      <p:sp>
        <p:nvSpPr>
          <p:cNvPr id="4554" name="Google Shape;4554;p70"/>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4555" name="Google Shape;4555;p70"/>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4556" name="Google Shape;4556;p70"/>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4557" name="Google Shape;4557;p70"/>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4558" name="Google Shape;4558;p70"/>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4559" name="Google Shape;4559;p70"/>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4560" name="Google Shape;4560;p70"/>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4561" name="Google Shape;4561;p70"/>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4562" name="Google Shape;4562;p70"/>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4563" name="Google Shape;4563;p70"/>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4564" name="Google Shape;4564;p70"/>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4565" name="Google Shape;4565;p70"/>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4566" name="Google Shape;4566;p70"/>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4567" name="Google Shape;4567;p70"/>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4568" name="Google Shape;4568;p70"/>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4569" name="Google Shape;4569;p70"/>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4570" name="Google Shape;4570;p70"/>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4571" name="Google Shape;4571;p70"/>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4572" name="Google Shape;4572;p70"/>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4573" name="Google Shape;4573;p70"/>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4574" name="Google Shape;4574;p70"/>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4575" name="Google Shape;4575;p70"/>
          <p:cNvCxnSpPr>
            <a:stCxn id="4572" idx="3"/>
            <a:endCxn id="4565"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4576" name="Google Shape;4576;p70"/>
          <p:cNvCxnSpPr>
            <a:stCxn id="4572" idx="3"/>
            <a:endCxn id="4564"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4577" name="Google Shape;4577;p70"/>
          <p:cNvCxnSpPr>
            <a:stCxn id="4572" idx="3"/>
            <a:endCxn id="4563"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4578" name="Google Shape;4578;p70"/>
          <p:cNvCxnSpPr>
            <a:stCxn id="4572" idx="3"/>
            <a:endCxn id="4562"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4579" name="Google Shape;4579;p70"/>
          <p:cNvCxnSpPr>
            <a:stCxn id="4572" idx="3"/>
            <a:endCxn id="4561"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4580" name="Google Shape;4580;p70"/>
          <p:cNvCxnSpPr>
            <a:stCxn id="4572" idx="1"/>
            <a:endCxn id="4558"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4581" name="Google Shape;4581;p70"/>
          <p:cNvCxnSpPr>
            <a:stCxn id="4572" idx="0"/>
            <a:endCxn id="4573"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4582" name="Google Shape;4582;p70"/>
          <p:cNvCxnSpPr>
            <a:stCxn id="4573" idx="3"/>
            <a:endCxn id="4571"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4583" name="Google Shape;4583;p70"/>
          <p:cNvCxnSpPr>
            <a:stCxn id="4571" idx="1"/>
            <a:endCxn id="4560"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4584" name="Google Shape;4584;p70"/>
          <p:cNvCxnSpPr>
            <a:stCxn id="4571" idx="1"/>
            <a:endCxn id="4559"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4585" name="Google Shape;4585;p70"/>
          <p:cNvCxnSpPr>
            <a:stCxn id="4571" idx="1"/>
            <a:endCxn id="4557"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4586" name="Google Shape;4586;p70"/>
          <p:cNvCxnSpPr>
            <a:stCxn id="4571" idx="1"/>
            <a:endCxn id="4554"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4587" name="Google Shape;4587;p70"/>
          <p:cNvCxnSpPr>
            <a:stCxn id="4554" idx="0"/>
            <a:endCxn id="4556"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4588" name="Google Shape;4588;p70"/>
          <p:cNvCxnSpPr>
            <a:stCxn id="4557" idx="0"/>
            <a:endCxn id="4556"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4589" name="Google Shape;4589;p70"/>
          <p:cNvCxnSpPr>
            <a:stCxn id="4559" idx="0"/>
            <a:endCxn id="4566"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4590" name="Google Shape;4590;p70"/>
          <p:cNvCxnSpPr>
            <a:stCxn id="4560" idx="0"/>
            <a:endCxn id="4567"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4591" name="Google Shape;4591;p70"/>
          <p:cNvCxnSpPr>
            <a:stCxn id="4558" idx="0"/>
            <a:endCxn id="4566"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4592" name="Google Shape;4592;p70"/>
          <p:cNvCxnSpPr>
            <a:stCxn id="4561" idx="0"/>
            <a:endCxn id="4567"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4593" name="Google Shape;4593;p70"/>
          <p:cNvCxnSpPr>
            <a:stCxn id="4562" idx="0"/>
            <a:endCxn id="4568"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4594" name="Google Shape;4594;p70"/>
          <p:cNvCxnSpPr>
            <a:stCxn id="4563" idx="0"/>
            <a:endCxn id="4568"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4595" name="Google Shape;4595;p70"/>
          <p:cNvCxnSpPr>
            <a:stCxn id="4564" idx="0"/>
            <a:endCxn id="4569"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4596" name="Google Shape;4596;p70"/>
          <p:cNvCxnSpPr>
            <a:stCxn id="4565" idx="0"/>
            <a:endCxn id="4569"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4597" name="Google Shape;4597;p70"/>
          <p:cNvCxnSpPr>
            <a:stCxn id="4556" idx="0"/>
            <a:endCxn id="4570"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4598" name="Google Shape;4598;p70"/>
          <p:cNvCxnSpPr>
            <a:stCxn id="4566" idx="0"/>
            <a:endCxn id="4570"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4599" name="Google Shape;4599;p70"/>
          <p:cNvCxnSpPr>
            <a:stCxn id="4567" idx="0"/>
            <a:endCxn id="4570"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4600" name="Google Shape;4600;p70"/>
          <p:cNvCxnSpPr>
            <a:stCxn id="4568" idx="0"/>
            <a:endCxn id="4570"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4601" name="Google Shape;4601;p70"/>
          <p:cNvCxnSpPr>
            <a:stCxn id="4569" idx="0"/>
            <a:endCxn id="4570"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4602" name="Google Shape;4602;p70"/>
          <p:cNvCxnSpPr>
            <a:stCxn id="4570" idx="0"/>
            <a:endCxn id="4603"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4603" name="Google Shape;4603;p70"/>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4604" name="Google Shape;4604;p70"/>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4605" name="Google Shape;4605;p70"/>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4606" name="Google Shape;4606;p70"/>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4607" name="Google Shape;4607;p70"/>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4608" name="Google Shape;4608;p70"/>
          <p:cNvCxnSpPr>
            <a:stCxn id="4605" idx="0"/>
            <a:endCxn id="4606"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4609" name="Google Shape;4609;p70"/>
          <p:cNvCxnSpPr>
            <a:stCxn id="4606" idx="3"/>
            <a:endCxn id="4604"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4610" name="Google Shape;4610;p70"/>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4611" name="Google Shape;4611;p70"/>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4612" name="Google Shape;4612;p70"/>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4613" name="Google Shape;4613;p70"/>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4614" name="Google Shape;4614;p70"/>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4615" name="Google Shape;4615;p70"/>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4616" name="Google Shape;4616;p70"/>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4617" name="Google Shape;4617;p70"/>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4618" name="Google Shape;4618;p70"/>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4619" name="Google Shape;4619;p70"/>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4620" name="Google Shape;4620;p70"/>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4621" name="Google Shape;4621;p70"/>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4622" name="Google Shape;4622;p70"/>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4623" name="Google Shape;4623;p70"/>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4624" name="Google Shape;4624;p70"/>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4625" name="Google Shape;4625;p70"/>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4626" name="Google Shape;4626;p70"/>
          <p:cNvCxnSpPr>
            <a:stCxn id="4625" idx="0"/>
            <a:endCxn id="4627"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4627" name="Google Shape;4627;p70"/>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4628" name="Google Shape;4628;p70"/>
          <p:cNvCxnSpPr>
            <a:stCxn id="4605" idx="3"/>
            <a:endCxn id="4614"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4629" name="Google Shape;4629;p70"/>
          <p:cNvCxnSpPr>
            <a:stCxn id="4605" idx="3"/>
            <a:endCxn id="4612"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4630" name="Google Shape;4630;p70"/>
          <p:cNvCxnSpPr>
            <a:stCxn id="4614" idx="0"/>
            <a:endCxn id="4618"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4631" name="Google Shape;4631;p70"/>
          <p:cNvCxnSpPr>
            <a:stCxn id="4612" idx="0"/>
            <a:endCxn id="4617"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4632" name="Google Shape;4632;p70"/>
          <p:cNvCxnSpPr>
            <a:stCxn id="4605" idx="1"/>
            <a:endCxn id="4610"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4633" name="Google Shape;4633;p70"/>
          <p:cNvCxnSpPr>
            <a:stCxn id="4610" idx="0"/>
            <a:endCxn id="4616"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4634" name="Google Shape;4634;p70"/>
          <p:cNvCxnSpPr>
            <a:stCxn id="4604" idx="0"/>
            <a:endCxn id="4613"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4635" name="Google Shape;4635;p70"/>
          <p:cNvCxnSpPr>
            <a:stCxn id="4604" idx="0"/>
            <a:endCxn id="4611"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4636" name="Google Shape;4636;p70"/>
          <p:cNvCxnSpPr>
            <a:stCxn id="4604" idx="3"/>
            <a:endCxn id="4615"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4637" name="Google Shape;4637;p70"/>
          <p:cNvCxnSpPr>
            <a:stCxn id="4611" idx="0"/>
            <a:endCxn id="4616"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4638" name="Google Shape;4638;p70"/>
          <p:cNvCxnSpPr>
            <a:stCxn id="4613" idx="0"/>
            <a:endCxn id="4617"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4639" name="Google Shape;4639;p70"/>
          <p:cNvCxnSpPr>
            <a:stCxn id="4615" idx="0"/>
            <a:endCxn id="4618"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4640" name="Google Shape;4640;p70"/>
          <p:cNvCxnSpPr>
            <a:stCxn id="4617" idx="0"/>
            <a:endCxn id="4619"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4641" name="Google Shape;4641;p70"/>
          <p:cNvCxnSpPr>
            <a:stCxn id="4619" idx="0"/>
            <a:endCxn id="4624"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4642" name="Google Shape;4642;p70"/>
          <p:cNvCxnSpPr>
            <a:stCxn id="4620" idx="0"/>
            <a:endCxn id="4624"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4643" name="Google Shape;4643;p70"/>
          <p:cNvCxnSpPr>
            <a:stCxn id="4622" idx="0"/>
            <a:endCxn id="4623"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4644" name="Google Shape;4644;p70"/>
          <p:cNvCxnSpPr>
            <a:stCxn id="4621" idx="0"/>
            <a:endCxn id="4623"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4645" name="Google Shape;4645;p70"/>
          <p:cNvCxnSpPr>
            <a:stCxn id="4616" idx="0"/>
            <a:endCxn id="4620"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4646" name="Google Shape;4646;p70"/>
          <p:cNvCxnSpPr>
            <a:stCxn id="4616" idx="0"/>
            <a:endCxn id="4622"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4647" name="Google Shape;4647;p70"/>
          <p:cNvCxnSpPr>
            <a:stCxn id="4623" idx="0"/>
            <a:endCxn id="4625"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4648" name="Google Shape;4648;p70"/>
          <p:cNvCxnSpPr>
            <a:stCxn id="4624" idx="0"/>
            <a:endCxn id="4625"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4649" name="Google Shape;4649;p70"/>
          <p:cNvCxnSpPr>
            <a:stCxn id="4618" idx="0"/>
            <a:endCxn id="4625"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4650" name="Google Shape;4650;p70"/>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4651" name="Google Shape;4651;p70"/>
          <p:cNvCxnSpPr>
            <a:stCxn id="4604" idx="1"/>
            <a:endCxn id="4621"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5" name="Shape 4655"/>
        <p:cNvGrpSpPr/>
        <p:nvPr/>
      </p:nvGrpSpPr>
      <p:grpSpPr>
        <a:xfrm>
          <a:off x="0" y="0"/>
          <a:ext cx="0" cy="0"/>
          <a:chOff x="0" y="0"/>
          <a:chExt cx="0" cy="0"/>
        </a:xfrm>
      </p:grpSpPr>
      <p:sp>
        <p:nvSpPr>
          <p:cNvPr id="4656" name="Google Shape;4656;p71"/>
          <p:cNvSpPr/>
          <p:nvPr/>
        </p:nvSpPr>
        <p:spPr>
          <a:xfrm>
            <a:off x="1752538" y="1802937"/>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1"/>
          <p:cNvSpPr/>
          <p:nvPr/>
        </p:nvSpPr>
        <p:spPr>
          <a:xfrm>
            <a:off x="1755523" y="20773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1"/>
          <p:cNvSpPr/>
          <p:nvPr/>
        </p:nvSpPr>
        <p:spPr>
          <a:xfrm>
            <a:off x="1848049" y="21769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1"/>
          <p:cNvSpPr/>
          <p:nvPr/>
        </p:nvSpPr>
        <p:spPr>
          <a:xfrm>
            <a:off x="1941305" y="21769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1"/>
          <p:cNvSpPr/>
          <p:nvPr/>
        </p:nvSpPr>
        <p:spPr>
          <a:xfrm>
            <a:off x="1754793" y="21769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1"/>
          <p:cNvSpPr/>
          <p:nvPr/>
        </p:nvSpPr>
        <p:spPr>
          <a:xfrm>
            <a:off x="1756573" y="20773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1"/>
          <p:cNvSpPr/>
          <p:nvPr/>
        </p:nvSpPr>
        <p:spPr>
          <a:xfrm>
            <a:off x="1850548" y="20773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1"/>
          <p:cNvSpPr/>
          <p:nvPr/>
        </p:nvSpPr>
        <p:spPr>
          <a:xfrm>
            <a:off x="1945568" y="20773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4" name="Google Shape;4664;p71"/>
          <p:cNvCxnSpPr/>
          <p:nvPr/>
        </p:nvCxnSpPr>
        <p:spPr>
          <a:xfrm>
            <a:off x="1791466" y="21387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4665" name="Google Shape;4665;p71"/>
          <p:cNvCxnSpPr/>
          <p:nvPr/>
        </p:nvCxnSpPr>
        <p:spPr>
          <a:xfrm>
            <a:off x="1823299" y="21053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4666" name="Google Shape;4666;p71"/>
          <p:cNvCxnSpPr/>
          <p:nvPr/>
        </p:nvCxnSpPr>
        <p:spPr>
          <a:xfrm>
            <a:off x="1753682" y="22754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4667" name="Google Shape;4667;p71"/>
          <p:cNvCxnSpPr/>
          <p:nvPr/>
        </p:nvCxnSpPr>
        <p:spPr>
          <a:xfrm>
            <a:off x="1753682" y="2392681"/>
            <a:ext cx="282300" cy="0"/>
          </a:xfrm>
          <a:prstGeom prst="straightConnector1">
            <a:avLst/>
          </a:prstGeom>
          <a:noFill/>
          <a:ln cap="flat" cmpd="sng" w="9525">
            <a:solidFill>
              <a:schemeClr val="dk2"/>
            </a:solidFill>
            <a:prstDash val="solid"/>
            <a:round/>
            <a:headEnd len="med" w="med" type="none"/>
            <a:tailEnd len="med" w="med" type="none"/>
          </a:ln>
        </p:spPr>
      </p:cxnSp>
      <p:sp>
        <p:nvSpPr>
          <p:cNvPr id="4668" name="Google Shape;4668;p71"/>
          <p:cNvSpPr/>
          <p:nvPr/>
        </p:nvSpPr>
        <p:spPr>
          <a:xfrm>
            <a:off x="2039169" y="21413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4669" name="Google Shape;4669;p71"/>
          <p:cNvSpPr/>
          <p:nvPr/>
        </p:nvSpPr>
        <p:spPr>
          <a:xfrm>
            <a:off x="2075613" y="21069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4670" name="Google Shape;4670;p71"/>
          <p:cNvSpPr/>
          <p:nvPr/>
        </p:nvSpPr>
        <p:spPr>
          <a:xfrm>
            <a:off x="2105642" y="20802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4671" name="Google Shape;4671;p71"/>
          <p:cNvCxnSpPr/>
          <p:nvPr/>
        </p:nvCxnSpPr>
        <p:spPr>
          <a:xfrm flipH="1" rot="10800000">
            <a:off x="2036849" y="21750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4672" name="Google Shape;4672;p71"/>
          <p:cNvCxnSpPr/>
          <p:nvPr/>
        </p:nvCxnSpPr>
        <p:spPr>
          <a:xfrm flipH="1" rot="10800000">
            <a:off x="2036849" y="2288969"/>
            <a:ext cx="99900" cy="100800"/>
          </a:xfrm>
          <a:prstGeom prst="straightConnector1">
            <a:avLst/>
          </a:prstGeom>
          <a:noFill/>
          <a:ln cap="flat" cmpd="sng" w="9525">
            <a:solidFill>
              <a:schemeClr val="dk2"/>
            </a:solidFill>
            <a:prstDash val="solid"/>
            <a:round/>
            <a:headEnd len="med" w="med" type="none"/>
            <a:tailEnd len="med" w="med" type="none"/>
          </a:ln>
        </p:spPr>
      </p:cxnSp>
      <p:sp>
        <p:nvSpPr>
          <p:cNvPr id="4673" name="Google Shape;4673;p71"/>
          <p:cNvSpPr/>
          <p:nvPr/>
        </p:nvSpPr>
        <p:spPr>
          <a:xfrm>
            <a:off x="2538954" y="1802959"/>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4" name="Google Shape;4674;p71"/>
          <p:cNvCxnSpPr/>
          <p:nvPr/>
        </p:nvCxnSpPr>
        <p:spPr>
          <a:xfrm flipH="1" rot="10800000">
            <a:off x="2094402" y="2210248"/>
            <a:ext cx="455400" cy="798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4675" name="Google Shape;4675;p71"/>
          <p:cNvSpPr/>
          <p:nvPr/>
        </p:nvSpPr>
        <p:spPr>
          <a:xfrm>
            <a:off x="2538954" y="2124559"/>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1"/>
          <p:cNvSpPr/>
          <p:nvPr/>
        </p:nvSpPr>
        <p:spPr>
          <a:xfrm>
            <a:off x="3523376" y="1799461"/>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1"/>
          <p:cNvSpPr/>
          <p:nvPr/>
        </p:nvSpPr>
        <p:spPr>
          <a:xfrm>
            <a:off x="3526360" y="2073878"/>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1"/>
          <p:cNvSpPr/>
          <p:nvPr/>
        </p:nvSpPr>
        <p:spPr>
          <a:xfrm>
            <a:off x="3618887" y="2173472"/>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1"/>
          <p:cNvSpPr/>
          <p:nvPr/>
        </p:nvSpPr>
        <p:spPr>
          <a:xfrm>
            <a:off x="3712143" y="2173472"/>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1"/>
          <p:cNvSpPr/>
          <p:nvPr/>
        </p:nvSpPr>
        <p:spPr>
          <a:xfrm>
            <a:off x="3525630" y="2173472"/>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1"/>
          <p:cNvSpPr/>
          <p:nvPr/>
        </p:nvSpPr>
        <p:spPr>
          <a:xfrm>
            <a:off x="3527410" y="2073878"/>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1"/>
          <p:cNvSpPr/>
          <p:nvPr/>
        </p:nvSpPr>
        <p:spPr>
          <a:xfrm>
            <a:off x="3621385" y="2073878"/>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1"/>
          <p:cNvSpPr/>
          <p:nvPr/>
        </p:nvSpPr>
        <p:spPr>
          <a:xfrm>
            <a:off x="3716406" y="2073878"/>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4" name="Google Shape;4684;p71"/>
          <p:cNvCxnSpPr/>
          <p:nvPr/>
        </p:nvCxnSpPr>
        <p:spPr>
          <a:xfrm>
            <a:off x="3562303" y="2135264"/>
            <a:ext cx="282300" cy="0"/>
          </a:xfrm>
          <a:prstGeom prst="straightConnector1">
            <a:avLst/>
          </a:prstGeom>
          <a:noFill/>
          <a:ln cap="flat" cmpd="sng" w="9525">
            <a:solidFill>
              <a:schemeClr val="dk2"/>
            </a:solidFill>
            <a:prstDash val="solid"/>
            <a:round/>
            <a:headEnd len="med" w="med" type="none"/>
            <a:tailEnd len="med" w="med" type="none"/>
          </a:ln>
        </p:spPr>
      </p:cxnSp>
      <p:cxnSp>
        <p:nvCxnSpPr>
          <p:cNvPr id="4685" name="Google Shape;4685;p71"/>
          <p:cNvCxnSpPr/>
          <p:nvPr/>
        </p:nvCxnSpPr>
        <p:spPr>
          <a:xfrm>
            <a:off x="3594137" y="2101894"/>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4686" name="Google Shape;4686;p71"/>
          <p:cNvCxnSpPr/>
          <p:nvPr/>
        </p:nvCxnSpPr>
        <p:spPr>
          <a:xfrm>
            <a:off x="3524519" y="2271987"/>
            <a:ext cx="282300" cy="0"/>
          </a:xfrm>
          <a:prstGeom prst="straightConnector1">
            <a:avLst/>
          </a:prstGeom>
          <a:noFill/>
          <a:ln cap="flat" cmpd="sng" w="9525">
            <a:solidFill>
              <a:schemeClr val="dk2"/>
            </a:solidFill>
            <a:prstDash val="solid"/>
            <a:round/>
            <a:headEnd len="med" w="med" type="none"/>
            <a:tailEnd len="med" w="med" type="none"/>
          </a:ln>
        </p:spPr>
      </p:cxnSp>
      <p:cxnSp>
        <p:nvCxnSpPr>
          <p:cNvPr id="4687" name="Google Shape;4687;p71"/>
          <p:cNvCxnSpPr/>
          <p:nvPr/>
        </p:nvCxnSpPr>
        <p:spPr>
          <a:xfrm>
            <a:off x="3524519" y="2389205"/>
            <a:ext cx="282300" cy="0"/>
          </a:xfrm>
          <a:prstGeom prst="straightConnector1">
            <a:avLst/>
          </a:prstGeom>
          <a:noFill/>
          <a:ln cap="flat" cmpd="sng" w="9525">
            <a:solidFill>
              <a:schemeClr val="dk2"/>
            </a:solidFill>
            <a:prstDash val="solid"/>
            <a:round/>
            <a:headEnd len="med" w="med" type="none"/>
            <a:tailEnd len="med" w="med" type="none"/>
          </a:ln>
        </p:spPr>
      </p:cxnSp>
      <p:sp>
        <p:nvSpPr>
          <p:cNvPr id="4688" name="Google Shape;4688;p71"/>
          <p:cNvSpPr/>
          <p:nvPr/>
        </p:nvSpPr>
        <p:spPr>
          <a:xfrm>
            <a:off x="3810006" y="2137834"/>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4689" name="Google Shape;4689;p71"/>
          <p:cNvSpPr/>
          <p:nvPr/>
        </p:nvSpPr>
        <p:spPr>
          <a:xfrm>
            <a:off x="3846451" y="2103438"/>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4690" name="Google Shape;4690;p71"/>
          <p:cNvSpPr/>
          <p:nvPr/>
        </p:nvSpPr>
        <p:spPr>
          <a:xfrm>
            <a:off x="3876479" y="2076743"/>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4691" name="Google Shape;4691;p71"/>
          <p:cNvCxnSpPr/>
          <p:nvPr/>
        </p:nvCxnSpPr>
        <p:spPr>
          <a:xfrm flipH="1" rot="10800000">
            <a:off x="3807686" y="2171526"/>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4692" name="Google Shape;4692;p71"/>
          <p:cNvCxnSpPr/>
          <p:nvPr/>
        </p:nvCxnSpPr>
        <p:spPr>
          <a:xfrm flipH="1" rot="10800000">
            <a:off x="3807686" y="2285493"/>
            <a:ext cx="99900" cy="100800"/>
          </a:xfrm>
          <a:prstGeom prst="straightConnector1">
            <a:avLst/>
          </a:prstGeom>
          <a:noFill/>
          <a:ln cap="flat" cmpd="sng" w="9525">
            <a:solidFill>
              <a:schemeClr val="dk2"/>
            </a:solidFill>
            <a:prstDash val="solid"/>
            <a:round/>
            <a:headEnd len="med" w="med" type="none"/>
            <a:tailEnd len="med" w="med" type="none"/>
          </a:ln>
        </p:spPr>
      </p:cxnSp>
      <p:sp>
        <p:nvSpPr>
          <p:cNvPr id="4693" name="Google Shape;4693;p71"/>
          <p:cNvSpPr/>
          <p:nvPr/>
        </p:nvSpPr>
        <p:spPr>
          <a:xfrm>
            <a:off x="4236641" y="1802945"/>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1"/>
          <p:cNvSpPr/>
          <p:nvPr/>
        </p:nvSpPr>
        <p:spPr>
          <a:xfrm>
            <a:off x="4326564" y="2176956"/>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1"/>
          <p:cNvSpPr/>
          <p:nvPr/>
        </p:nvSpPr>
        <p:spPr>
          <a:xfrm>
            <a:off x="4419821" y="2176956"/>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1"/>
          <p:cNvSpPr/>
          <p:nvPr/>
        </p:nvSpPr>
        <p:spPr>
          <a:xfrm>
            <a:off x="4236640" y="2139570"/>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1"/>
          <p:cNvSpPr/>
          <p:nvPr/>
        </p:nvSpPr>
        <p:spPr>
          <a:xfrm>
            <a:off x="4329059" y="2139267"/>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1"/>
          <p:cNvSpPr/>
          <p:nvPr/>
        </p:nvSpPr>
        <p:spPr>
          <a:xfrm>
            <a:off x="4421868" y="2139227"/>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9" name="Google Shape;4699;p71"/>
          <p:cNvCxnSpPr/>
          <p:nvPr/>
        </p:nvCxnSpPr>
        <p:spPr>
          <a:xfrm>
            <a:off x="4269981" y="2138748"/>
            <a:ext cx="282300" cy="0"/>
          </a:xfrm>
          <a:prstGeom prst="straightConnector1">
            <a:avLst/>
          </a:prstGeom>
          <a:noFill/>
          <a:ln cap="flat" cmpd="sng" w="9525">
            <a:solidFill>
              <a:schemeClr val="dk2"/>
            </a:solidFill>
            <a:prstDash val="solid"/>
            <a:round/>
            <a:headEnd len="med" w="med" type="none"/>
            <a:tailEnd len="med" w="med" type="none"/>
          </a:ln>
        </p:spPr>
      </p:cxnSp>
      <p:cxnSp>
        <p:nvCxnSpPr>
          <p:cNvPr id="4700" name="Google Shape;4700;p71"/>
          <p:cNvCxnSpPr/>
          <p:nvPr/>
        </p:nvCxnSpPr>
        <p:spPr>
          <a:xfrm>
            <a:off x="4232197" y="2275471"/>
            <a:ext cx="282300" cy="0"/>
          </a:xfrm>
          <a:prstGeom prst="straightConnector1">
            <a:avLst/>
          </a:prstGeom>
          <a:noFill/>
          <a:ln cap="flat" cmpd="sng" w="9525">
            <a:solidFill>
              <a:schemeClr val="dk2"/>
            </a:solidFill>
            <a:prstDash val="solid"/>
            <a:round/>
            <a:headEnd len="med" w="med" type="none"/>
            <a:tailEnd len="med" w="med" type="none"/>
          </a:ln>
        </p:spPr>
      </p:cxnSp>
      <p:cxnSp>
        <p:nvCxnSpPr>
          <p:cNvPr id="4701" name="Google Shape;4701;p71"/>
          <p:cNvCxnSpPr/>
          <p:nvPr/>
        </p:nvCxnSpPr>
        <p:spPr>
          <a:xfrm flipH="1" rot="10800000">
            <a:off x="4514845" y="2237928"/>
            <a:ext cx="38400" cy="38400"/>
          </a:xfrm>
          <a:prstGeom prst="straightConnector1">
            <a:avLst/>
          </a:prstGeom>
          <a:noFill/>
          <a:ln cap="flat" cmpd="sng" w="9525">
            <a:solidFill>
              <a:schemeClr val="dk2"/>
            </a:solidFill>
            <a:prstDash val="solid"/>
            <a:round/>
            <a:headEnd len="med" w="med" type="none"/>
            <a:tailEnd len="med" w="med" type="none"/>
          </a:ln>
        </p:spPr>
      </p:cxnSp>
      <p:sp>
        <p:nvSpPr>
          <p:cNvPr id="4702" name="Google Shape;4702;p71"/>
          <p:cNvSpPr/>
          <p:nvPr/>
        </p:nvSpPr>
        <p:spPr>
          <a:xfrm>
            <a:off x="4514493" y="2140164"/>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4703" name="Google Shape;4703;p71"/>
          <p:cNvCxnSpPr/>
          <p:nvPr/>
        </p:nvCxnSpPr>
        <p:spPr>
          <a:xfrm flipH="1" rot="10800000">
            <a:off x="3861405" y="2227302"/>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4704" name="Google Shape;4704;p71"/>
          <p:cNvSpPr/>
          <p:nvPr/>
        </p:nvSpPr>
        <p:spPr>
          <a:xfrm>
            <a:off x="4233308" y="2176956"/>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1"/>
          <p:cNvSpPr/>
          <p:nvPr/>
        </p:nvSpPr>
        <p:spPr>
          <a:xfrm>
            <a:off x="4977625" y="1799450"/>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1"/>
          <p:cNvSpPr/>
          <p:nvPr/>
        </p:nvSpPr>
        <p:spPr>
          <a:xfrm>
            <a:off x="4977626" y="2121050"/>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7" name="Google Shape;4707;p71"/>
          <p:cNvCxnSpPr/>
          <p:nvPr/>
        </p:nvCxnSpPr>
        <p:spPr>
          <a:xfrm flipH="1" rot="10800000">
            <a:off x="4546287" y="2206809"/>
            <a:ext cx="437400" cy="1500"/>
          </a:xfrm>
          <a:prstGeom prst="curvedConnector3">
            <a:avLst>
              <a:gd fmla="val 50000" name="adj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73" name="Shape 273"/>
        <p:cNvGrpSpPr/>
        <p:nvPr/>
      </p:nvGrpSpPr>
      <p:grpSpPr>
        <a:xfrm>
          <a:off x="0" y="0"/>
          <a:ext cx="0" cy="0"/>
          <a:chOff x="0" y="0"/>
          <a:chExt cx="0" cy="0"/>
        </a:xfrm>
      </p:grpSpPr>
      <p:sp>
        <p:nvSpPr>
          <p:cNvPr id="274" name="Google Shape;274;p18"/>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275" name="Google Shape;275;p18"/>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276" name="Google Shape;276;p18"/>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277" name="Google Shape;277;p18"/>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278" name="Google Shape;278;p18"/>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282" name="Google Shape;282;p18"/>
          <p:cNvCxnSpPr>
            <a:stCxn id="281" idx="6"/>
            <a:endCxn id="283"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284" name="Google Shape;284;p18"/>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285" name="Google Shape;285;p18"/>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286" name="Google Shape;286;p18"/>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288" name="Google Shape;288;p18"/>
          <p:cNvCxnSpPr>
            <a:stCxn id="289" idx="6"/>
            <a:endCxn id="281"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290" name="Google Shape;290;p18"/>
          <p:cNvCxnSpPr>
            <a:stCxn id="291" idx="6"/>
            <a:endCxn id="281"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292" name="Google Shape;292;p18"/>
          <p:cNvCxnSpPr>
            <a:stCxn id="293" idx="6"/>
            <a:endCxn id="281"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294" name="Google Shape;294;p18"/>
          <p:cNvCxnSpPr>
            <a:stCxn id="295" idx="6"/>
            <a:endCxn id="296"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283" name="Google Shape;283;p18"/>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295" name="Google Shape;295;p18"/>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297" name="Google Shape;297;p18"/>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298" name="Google Shape;298;p18"/>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299" name="Google Shape;299;p18"/>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296" name="Google Shape;296;p18"/>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300" name="Google Shape;300;p18"/>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301" name="Google Shape;301;p18"/>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302" name="Google Shape;302;p18"/>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293" name="Google Shape;293;p18"/>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291" name="Google Shape;291;p18"/>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303" name="Google Shape;303;p18"/>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289" name="Google Shape;289;p18"/>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304" name="Google Shape;304;p18"/>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305" name="Google Shape;305;p18"/>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18"/>
          <p:cNvCxnSpPr>
            <a:endCxn id="295"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310" name="Google Shape;310;p18"/>
          <p:cNvCxnSpPr>
            <a:stCxn id="278" idx="5"/>
            <a:endCxn id="297"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311" name="Google Shape;311;p18"/>
          <p:cNvCxnSpPr>
            <a:stCxn id="278" idx="5"/>
            <a:endCxn id="298"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312" name="Google Shape;312;p18"/>
          <p:cNvCxnSpPr>
            <a:stCxn id="278" idx="5"/>
            <a:endCxn id="299"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313" name="Google Shape;313;p18"/>
          <p:cNvCxnSpPr>
            <a:stCxn id="279" idx="5"/>
            <a:endCxn id="295"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314" name="Google Shape;314;p18"/>
          <p:cNvCxnSpPr>
            <a:stCxn id="279" idx="5"/>
            <a:endCxn id="298"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315" name="Google Shape;315;p18"/>
          <p:cNvCxnSpPr>
            <a:stCxn id="279" idx="6"/>
            <a:endCxn id="297"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316" name="Google Shape;316;p18"/>
          <p:cNvCxnSpPr>
            <a:stCxn id="279" idx="6"/>
            <a:endCxn id="299"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317" name="Google Shape;317;p18"/>
          <p:cNvCxnSpPr>
            <a:stCxn id="280" idx="4"/>
            <a:endCxn id="295"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318" name="Google Shape;318;p18"/>
          <p:cNvCxnSpPr>
            <a:stCxn id="280" idx="6"/>
            <a:endCxn id="297"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319" name="Google Shape;319;p18"/>
          <p:cNvCxnSpPr>
            <a:stCxn id="280" idx="6"/>
            <a:endCxn id="298"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320" name="Google Shape;320;p18"/>
          <p:cNvCxnSpPr>
            <a:stCxn id="280" idx="5"/>
            <a:endCxn id="299"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321" name="Google Shape;321;p18"/>
          <p:cNvCxnSpPr>
            <a:stCxn id="305" idx="4"/>
            <a:endCxn id="295"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322" name="Google Shape;322;p18"/>
          <p:cNvCxnSpPr>
            <a:stCxn id="305" idx="5"/>
            <a:endCxn id="297"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323" name="Google Shape;323;p18"/>
          <p:cNvCxnSpPr>
            <a:stCxn id="305" idx="6"/>
            <a:endCxn id="298"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324" name="Google Shape;324;p18"/>
          <p:cNvCxnSpPr>
            <a:stCxn id="305" idx="5"/>
            <a:endCxn id="299"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325" name="Google Shape;325;p18"/>
          <p:cNvCxnSpPr>
            <a:stCxn id="306" idx="5"/>
            <a:endCxn id="295"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326" name="Google Shape;326;p18"/>
          <p:cNvCxnSpPr>
            <a:stCxn id="306" idx="6"/>
            <a:endCxn id="297"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327" name="Google Shape;327;p18"/>
          <p:cNvCxnSpPr>
            <a:stCxn id="306" idx="5"/>
            <a:endCxn id="298"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328" name="Google Shape;328;p18"/>
          <p:cNvCxnSpPr>
            <a:stCxn id="306" idx="5"/>
            <a:endCxn id="299"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329" name="Google Shape;329;p18"/>
          <p:cNvCxnSpPr>
            <a:stCxn id="307" idx="0"/>
            <a:endCxn id="298"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330" name="Google Shape;330;p18"/>
          <p:cNvCxnSpPr>
            <a:stCxn id="307" idx="5"/>
            <a:endCxn id="297"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331" name="Google Shape;331;p18"/>
          <p:cNvCxnSpPr>
            <a:stCxn id="307" idx="6"/>
            <a:endCxn id="298"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332" name="Google Shape;332;p18"/>
          <p:cNvCxnSpPr>
            <a:stCxn id="307" idx="5"/>
            <a:endCxn id="299"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333" name="Google Shape;333;p18"/>
          <p:cNvCxnSpPr>
            <a:stCxn id="308" idx="5"/>
            <a:endCxn id="295"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334" name="Google Shape;334;p18"/>
          <p:cNvCxnSpPr>
            <a:stCxn id="308" idx="5"/>
            <a:endCxn id="297"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335" name="Google Shape;335;p18"/>
          <p:cNvCxnSpPr>
            <a:stCxn id="308" idx="5"/>
            <a:endCxn id="298"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336" name="Google Shape;336;p18"/>
          <p:cNvCxnSpPr>
            <a:stCxn id="308" idx="5"/>
            <a:endCxn id="299"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337" name="Google Shape;337;p18"/>
          <p:cNvCxnSpPr>
            <a:stCxn id="295" idx="6"/>
            <a:endCxn id="300"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338" name="Google Shape;338;p18"/>
          <p:cNvCxnSpPr>
            <a:stCxn id="295" idx="6"/>
            <a:endCxn id="301"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339" name="Google Shape;339;p18"/>
          <p:cNvCxnSpPr>
            <a:stCxn id="295" idx="6"/>
            <a:endCxn id="302"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340" name="Google Shape;340;p18"/>
          <p:cNvCxnSpPr>
            <a:stCxn id="297" idx="6"/>
            <a:endCxn id="296"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341" name="Google Shape;341;p18"/>
          <p:cNvCxnSpPr>
            <a:stCxn id="297" idx="6"/>
            <a:endCxn id="300"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342" name="Google Shape;342;p18"/>
          <p:cNvCxnSpPr>
            <a:stCxn id="297" idx="6"/>
            <a:endCxn id="301"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343" name="Google Shape;343;p18"/>
          <p:cNvCxnSpPr>
            <a:stCxn id="297" idx="6"/>
            <a:endCxn id="302"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344" name="Google Shape;344;p18"/>
          <p:cNvCxnSpPr>
            <a:stCxn id="298" idx="6"/>
            <a:endCxn id="296"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345" name="Google Shape;345;p18"/>
          <p:cNvCxnSpPr>
            <a:stCxn id="298" idx="6"/>
            <a:endCxn id="300"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346" name="Google Shape;346;p18"/>
          <p:cNvCxnSpPr>
            <a:stCxn id="298" idx="6"/>
            <a:endCxn id="301"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347" name="Google Shape;347;p18"/>
          <p:cNvCxnSpPr>
            <a:stCxn id="298" idx="6"/>
            <a:endCxn id="302"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348" name="Google Shape;348;p18"/>
          <p:cNvCxnSpPr>
            <a:endCxn id="296"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349" name="Google Shape;349;p18"/>
          <p:cNvCxnSpPr>
            <a:stCxn id="299" idx="6"/>
            <a:endCxn id="300"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350" name="Google Shape;350;p18"/>
          <p:cNvCxnSpPr>
            <a:stCxn id="299" idx="6"/>
            <a:endCxn id="301"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351" name="Google Shape;351;p18"/>
          <p:cNvCxnSpPr>
            <a:stCxn id="299" idx="6"/>
            <a:endCxn id="302"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352" name="Google Shape;352;p18"/>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353" name="Google Shape;353;p18"/>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354" name="Google Shape;354;p18"/>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355" name="Google Shape;355;p18"/>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356" name="Google Shape;356;p18"/>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357" name="Google Shape;357;p18"/>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358" name="Google Shape;358;p18"/>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359" name="Google Shape;359;p18"/>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360" name="Google Shape;360;p18"/>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361" name="Google Shape;361;p18"/>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362" name="Google Shape;362;p18"/>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363" name="Google Shape;363;p18"/>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364" name="Google Shape;364;p18"/>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365" name="Google Shape;365;p18"/>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366" name="Google Shape;366;p18"/>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367" name="Google Shape;367;p18"/>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368" name="Google Shape;368;p18"/>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369" name="Google Shape;369;p18"/>
          <p:cNvCxnSpPr>
            <a:stCxn id="303" idx="6"/>
            <a:endCxn id="281"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370" name="Google Shape;370;p18"/>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371" name="Google Shape;371;p18"/>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372" name="Google Shape;372;p18"/>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711" name="Shape 4711"/>
        <p:cNvGrpSpPr/>
        <p:nvPr/>
      </p:nvGrpSpPr>
      <p:grpSpPr>
        <a:xfrm>
          <a:off x="0" y="0"/>
          <a:ext cx="0" cy="0"/>
          <a:chOff x="0" y="0"/>
          <a:chExt cx="0" cy="0"/>
        </a:xfrm>
      </p:grpSpPr>
      <p:sp>
        <p:nvSpPr>
          <p:cNvPr id="4712" name="Google Shape;4712;p72"/>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2"/>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2"/>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2"/>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2"/>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7" name="Google Shape;4717;p72"/>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4718" name="Google Shape;4718;p72"/>
          <p:cNvGrpSpPr/>
          <p:nvPr/>
        </p:nvGrpSpPr>
        <p:grpSpPr>
          <a:xfrm>
            <a:off x="5438484" y="1704704"/>
            <a:ext cx="458224" cy="227991"/>
            <a:chOff x="5668659" y="1713442"/>
            <a:chExt cx="458224" cy="227991"/>
          </a:xfrm>
        </p:grpSpPr>
        <p:grpSp>
          <p:nvGrpSpPr>
            <p:cNvPr id="4719" name="Google Shape;4719;p72"/>
            <p:cNvGrpSpPr/>
            <p:nvPr/>
          </p:nvGrpSpPr>
          <p:grpSpPr>
            <a:xfrm>
              <a:off x="5802485" y="1713507"/>
              <a:ext cx="188679" cy="227926"/>
              <a:chOff x="5802485" y="1713507"/>
              <a:chExt cx="188679" cy="227926"/>
            </a:xfrm>
          </p:grpSpPr>
          <p:sp>
            <p:nvSpPr>
              <p:cNvPr id="4720" name="Google Shape;4720;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72"/>
            <p:cNvGrpSpPr/>
            <p:nvPr/>
          </p:nvGrpSpPr>
          <p:grpSpPr>
            <a:xfrm>
              <a:off x="5936312" y="1713442"/>
              <a:ext cx="190570" cy="227991"/>
              <a:chOff x="5936312" y="1713442"/>
              <a:chExt cx="190570" cy="227991"/>
            </a:xfrm>
          </p:grpSpPr>
          <p:sp>
            <p:nvSpPr>
              <p:cNvPr id="4723" name="Google Shape;4723;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726" name="Google Shape;4726;p72"/>
            <p:cNvGrpSpPr/>
            <p:nvPr/>
          </p:nvGrpSpPr>
          <p:grpSpPr>
            <a:xfrm>
              <a:off x="5668659" y="1714000"/>
              <a:ext cx="193488" cy="227433"/>
              <a:chOff x="5668659" y="1714000"/>
              <a:chExt cx="193488" cy="227433"/>
            </a:xfrm>
          </p:grpSpPr>
          <p:sp>
            <p:nvSpPr>
              <p:cNvPr id="4727" name="Google Shape;4727;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29" name="Google Shape;4729;p72"/>
          <p:cNvSpPr/>
          <p:nvPr/>
        </p:nvSpPr>
        <p:spPr>
          <a:xfrm>
            <a:off x="6501810" y="122322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2"/>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1" name="Google Shape;4731;p72"/>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4732" name="Google Shape;4732;p72"/>
          <p:cNvGrpSpPr/>
          <p:nvPr/>
        </p:nvGrpSpPr>
        <p:grpSpPr>
          <a:xfrm>
            <a:off x="1873680" y="1600871"/>
            <a:ext cx="570552" cy="583354"/>
            <a:chOff x="506259" y="2370079"/>
            <a:chExt cx="560574" cy="638941"/>
          </a:xfrm>
        </p:grpSpPr>
        <p:grpSp>
          <p:nvGrpSpPr>
            <p:cNvPr id="4733" name="Google Shape;4733;p72"/>
            <p:cNvGrpSpPr/>
            <p:nvPr/>
          </p:nvGrpSpPr>
          <p:grpSpPr>
            <a:xfrm>
              <a:off x="608609" y="2370079"/>
              <a:ext cx="458224" cy="523616"/>
              <a:chOff x="608609" y="2370079"/>
              <a:chExt cx="458224" cy="523616"/>
            </a:xfrm>
          </p:grpSpPr>
          <p:grpSp>
            <p:nvGrpSpPr>
              <p:cNvPr id="4734" name="Google Shape;4734;p72"/>
              <p:cNvGrpSpPr/>
              <p:nvPr/>
            </p:nvGrpSpPr>
            <p:grpSpPr>
              <a:xfrm>
                <a:off x="608609" y="2665704"/>
                <a:ext cx="458224" cy="227991"/>
                <a:chOff x="5668659" y="1713442"/>
                <a:chExt cx="458224" cy="227991"/>
              </a:xfrm>
            </p:grpSpPr>
            <p:grpSp>
              <p:nvGrpSpPr>
                <p:cNvPr id="4735" name="Google Shape;4735;p72"/>
                <p:cNvGrpSpPr/>
                <p:nvPr/>
              </p:nvGrpSpPr>
              <p:grpSpPr>
                <a:xfrm>
                  <a:off x="5802485" y="1713507"/>
                  <a:ext cx="188679" cy="227926"/>
                  <a:chOff x="5802485" y="1713507"/>
                  <a:chExt cx="188679" cy="227926"/>
                </a:xfrm>
              </p:grpSpPr>
              <p:sp>
                <p:nvSpPr>
                  <p:cNvPr id="4736" name="Google Shape;4736;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72"/>
                <p:cNvGrpSpPr/>
                <p:nvPr/>
              </p:nvGrpSpPr>
              <p:grpSpPr>
                <a:xfrm>
                  <a:off x="5936312" y="1713442"/>
                  <a:ext cx="190570" cy="227991"/>
                  <a:chOff x="5936312" y="1713442"/>
                  <a:chExt cx="190570" cy="227991"/>
                </a:xfrm>
              </p:grpSpPr>
              <p:sp>
                <p:nvSpPr>
                  <p:cNvPr id="4739" name="Google Shape;4739;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742" name="Google Shape;4742;p72"/>
                <p:cNvGrpSpPr/>
                <p:nvPr/>
              </p:nvGrpSpPr>
              <p:grpSpPr>
                <a:xfrm>
                  <a:off x="5668659" y="1714000"/>
                  <a:ext cx="193488" cy="227433"/>
                  <a:chOff x="5668659" y="1714000"/>
                  <a:chExt cx="193488" cy="227433"/>
                </a:xfrm>
              </p:grpSpPr>
              <p:sp>
                <p:nvSpPr>
                  <p:cNvPr id="4743" name="Google Shape;4743;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5" name="Google Shape;4745;p72"/>
              <p:cNvGrpSpPr/>
              <p:nvPr/>
            </p:nvGrpSpPr>
            <p:grpSpPr>
              <a:xfrm>
                <a:off x="608609" y="2511879"/>
                <a:ext cx="458224" cy="227991"/>
                <a:chOff x="5668659" y="1713442"/>
                <a:chExt cx="458224" cy="227991"/>
              </a:xfrm>
            </p:grpSpPr>
            <p:grpSp>
              <p:nvGrpSpPr>
                <p:cNvPr id="4746" name="Google Shape;4746;p72"/>
                <p:cNvGrpSpPr/>
                <p:nvPr/>
              </p:nvGrpSpPr>
              <p:grpSpPr>
                <a:xfrm>
                  <a:off x="5802485" y="1713507"/>
                  <a:ext cx="188679" cy="227926"/>
                  <a:chOff x="5802485" y="1713507"/>
                  <a:chExt cx="188679" cy="227926"/>
                </a:xfrm>
              </p:grpSpPr>
              <p:sp>
                <p:nvSpPr>
                  <p:cNvPr id="4747" name="Google Shape;4747;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72"/>
                <p:cNvGrpSpPr/>
                <p:nvPr/>
              </p:nvGrpSpPr>
              <p:grpSpPr>
                <a:xfrm>
                  <a:off x="5936312" y="1713442"/>
                  <a:ext cx="190570" cy="227991"/>
                  <a:chOff x="5936312" y="1713442"/>
                  <a:chExt cx="190570" cy="227991"/>
                </a:xfrm>
              </p:grpSpPr>
              <p:sp>
                <p:nvSpPr>
                  <p:cNvPr id="4750" name="Google Shape;4750;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753" name="Google Shape;4753;p72"/>
                <p:cNvGrpSpPr/>
                <p:nvPr/>
              </p:nvGrpSpPr>
              <p:grpSpPr>
                <a:xfrm>
                  <a:off x="5668659" y="1714000"/>
                  <a:ext cx="193488" cy="227433"/>
                  <a:chOff x="5668659" y="1714000"/>
                  <a:chExt cx="193488" cy="227433"/>
                </a:xfrm>
              </p:grpSpPr>
              <p:sp>
                <p:nvSpPr>
                  <p:cNvPr id="4754" name="Google Shape;4754;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6" name="Google Shape;4756;p72"/>
              <p:cNvGrpSpPr/>
              <p:nvPr/>
            </p:nvGrpSpPr>
            <p:grpSpPr>
              <a:xfrm>
                <a:off x="608609" y="2370079"/>
                <a:ext cx="458224" cy="227991"/>
                <a:chOff x="5668659" y="1713442"/>
                <a:chExt cx="458224" cy="227991"/>
              </a:xfrm>
            </p:grpSpPr>
            <p:grpSp>
              <p:nvGrpSpPr>
                <p:cNvPr id="4757" name="Google Shape;4757;p72"/>
                <p:cNvGrpSpPr/>
                <p:nvPr/>
              </p:nvGrpSpPr>
              <p:grpSpPr>
                <a:xfrm>
                  <a:off x="5802485" y="1713507"/>
                  <a:ext cx="188679" cy="227926"/>
                  <a:chOff x="5802485" y="1713507"/>
                  <a:chExt cx="188679" cy="227926"/>
                </a:xfrm>
              </p:grpSpPr>
              <p:sp>
                <p:nvSpPr>
                  <p:cNvPr id="4758" name="Google Shape;4758;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72"/>
                <p:cNvGrpSpPr/>
                <p:nvPr/>
              </p:nvGrpSpPr>
              <p:grpSpPr>
                <a:xfrm>
                  <a:off x="5936312" y="1713442"/>
                  <a:ext cx="190570" cy="227991"/>
                  <a:chOff x="5936312" y="1713442"/>
                  <a:chExt cx="190570" cy="227991"/>
                </a:xfrm>
              </p:grpSpPr>
              <p:sp>
                <p:nvSpPr>
                  <p:cNvPr id="4761" name="Google Shape;4761;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764" name="Google Shape;4764;p72"/>
                <p:cNvGrpSpPr/>
                <p:nvPr/>
              </p:nvGrpSpPr>
              <p:grpSpPr>
                <a:xfrm>
                  <a:off x="5668659" y="1714000"/>
                  <a:ext cx="193488" cy="227433"/>
                  <a:chOff x="5668659" y="1714000"/>
                  <a:chExt cx="193488" cy="227433"/>
                </a:xfrm>
              </p:grpSpPr>
              <p:sp>
                <p:nvSpPr>
                  <p:cNvPr id="4765" name="Google Shape;4765;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67" name="Google Shape;4767;p72"/>
            <p:cNvGrpSpPr/>
            <p:nvPr/>
          </p:nvGrpSpPr>
          <p:grpSpPr>
            <a:xfrm>
              <a:off x="558859" y="2427004"/>
              <a:ext cx="458224" cy="523616"/>
              <a:chOff x="608609" y="2370079"/>
              <a:chExt cx="458224" cy="523616"/>
            </a:xfrm>
          </p:grpSpPr>
          <p:grpSp>
            <p:nvGrpSpPr>
              <p:cNvPr id="4768" name="Google Shape;4768;p72"/>
              <p:cNvGrpSpPr/>
              <p:nvPr/>
            </p:nvGrpSpPr>
            <p:grpSpPr>
              <a:xfrm>
                <a:off x="608609" y="2665704"/>
                <a:ext cx="458224" cy="227991"/>
                <a:chOff x="5668659" y="1713442"/>
                <a:chExt cx="458224" cy="227991"/>
              </a:xfrm>
            </p:grpSpPr>
            <p:grpSp>
              <p:nvGrpSpPr>
                <p:cNvPr id="4769" name="Google Shape;4769;p72"/>
                <p:cNvGrpSpPr/>
                <p:nvPr/>
              </p:nvGrpSpPr>
              <p:grpSpPr>
                <a:xfrm>
                  <a:off x="5802485" y="1713507"/>
                  <a:ext cx="188679" cy="227926"/>
                  <a:chOff x="5802485" y="1713507"/>
                  <a:chExt cx="188679" cy="227926"/>
                </a:xfrm>
              </p:grpSpPr>
              <p:sp>
                <p:nvSpPr>
                  <p:cNvPr id="4770" name="Google Shape;4770;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72"/>
                <p:cNvGrpSpPr/>
                <p:nvPr/>
              </p:nvGrpSpPr>
              <p:grpSpPr>
                <a:xfrm>
                  <a:off x="5936312" y="1713442"/>
                  <a:ext cx="190570" cy="227991"/>
                  <a:chOff x="5936312" y="1713442"/>
                  <a:chExt cx="190570" cy="227991"/>
                </a:xfrm>
              </p:grpSpPr>
              <p:sp>
                <p:nvSpPr>
                  <p:cNvPr id="4773" name="Google Shape;4773;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776" name="Google Shape;4776;p72"/>
                <p:cNvGrpSpPr/>
                <p:nvPr/>
              </p:nvGrpSpPr>
              <p:grpSpPr>
                <a:xfrm>
                  <a:off x="5668659" y="1714000"/>
                  <a:ext cx="193488" cy="227433"/>
                  <a:chOff x="5668659" y="1714000"/>
                  <a:chExt cx="193488" cy="227433"/>
                </a:xfrm>
              </p:grpSpPr>
              <p:sp>
                <p:nvSpPr>
                  <p:cNvPr id="4777" name="Google Shape;4777;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9" name="Google Shape;4779;p72"/>
              <p:cNvGrpSpPr/>
              <p:nvPr/>
            </p:nvGrpSpPr>
            <p:grpSpPr>
              <a:xfrm>
                <a:off x="608609" y="2511879"/>
                <a:ext cx="458224" cy="227991"/>
                <a:chOff x="5668659" y="1713442"/>
                <a:chExt cx="458224" cy="227991"/>
              </a:xfrm>
            </p:grpSpPr>
            <p:grpSp>
              <p:nvGrpSpPr>
                <p:cNvPr id="4780" name="Google Shape;4780;p72"/>
                <p:cNvGrpSpPr/>
                <p:nvPr/>
              </p:nvGrpSpPr>
              <p:grpSpPr>
                <a:xfrm>
                  <a:off x="5802485" y="1713507"/>
                  <a:ext cx="188679" cy="227926"/>
                  <a:chOff x="5802485" y="1713507"/>
                  <a:chExt cx="188679" cy="227926"/>
                </a:xfrm>
              </p:grpSpPr>
              <p:sp>
                <p:nvSpPr>
                  <p:cNvPr id="4781" name="Google Shape;4781;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72"/>
                <p:cNvGrpSpPr/>
                <p:nvPr/>
              </p:nvGrpSpPr>
              <p:grpSpPr>
                <a:xfrm>
                  <a:off x="5936312" y="1713442"/>
                  <a:ext cx="190570" cy="227991"/>
                  <a:chOff x="5936312" y="1713442"/>
                  <a:chExt cx="190570" cy="227991"/>
                </a:xfrm>
              </p:grpSpPr>
              <p:sp>
                <p:nvSpPr>
                  <p:cNvPr id="4784" name="Google Shape;4784;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787" name="Google Shape;4787;p72"/>
                <p:cNvGrpSpPr/>
                <p:nvPr/>
              </p:nvGrpSpPr>
              <p:grpSpPr>
                <a:xfrm>
                  <a:off x="5668659" y="1714000"/>
                  <a:ext cx="193488" cy="227433"/>
                  <a:chOff x="5668659" y="1714000"/>
                  <a:chExt cx="193488" cy="227433"/>
                </a:xfrm>
              </p:grpSpPr>
              <p:sp>
                <p:nvSpPr>
                  <p:cNvPr id="4788" name="Google Shape;4788;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0" name="Google Shape;4790;p72"/>
              <p:cNvGrpSpPr/>
              <p:nvPr/>
            </p:nvGrpSpPr>
            <p:grpSpPr>
              <a:xfrm>
                <a:off x="608609" y="2370079"/>
                <a:ext cx="458224" cy="227991"/>
                <a:chOff x="5668659" y="1713442"/>
                <a:chExt cx="458224" cy="227991"/>
              </a:xfrm>
            </p:grpSpPr>
            <p:grpSp>
              <p:nvGrpSpPr>
                <p:cNvPr id="4791" name="Google Shape;4791;p72"/>
                <p:cNvGrpSpPr/>
                <p:nvPr/>
              </p:nvGrpSpPr>
              <p:grpSpPr>
                <a:xfrm>
                  <a:off x="5802485" y="1713507"/>
                  <a:ext cx="188679" cy="227926"/>
                  <a:chOff x="5802485" y="1713507"/>
                  <a:chExt cx="188679" cy="227926"/>
                </a:xfrm>
              </p:grpSpPr>
              <p:sp>
                <p:nvSpPr>
                  <p:cNvPr id="4792" name="Google Shape;4792;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72"/>
                <p:cNvGrpSpPr/>
                <p:nvPr/>
              </p:nvGrpSpPr>
              <p:grpSpPr>
                <a:xfrm>
                  <a:off x="5936312" y="1713442"/>
                  <a:ext cx="190570" cy="227991"/>
                  <a:chOff x="5936312" y="1713442"/>
                  <a:chExt cx="190570" cy="227991"/>
                </a:xfrm>
              </p:grpSpPr>
              <p:sp>
                <p:nvSpPr>
                  <p:cNvPr id="4795" name="Google Shape;4795;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798" name="Google Shape;4798;p72"/>
                <p:cNvGrpSpPr/>
                <p:nvPr/>
              </p:nvGrpSpPr>
              <p:grpSpPr>
                <a:xfrm>
                  <a:off x="5668659" y="1714000"/>
                  <a:ext cx="193488" cy="227433"/>
                  <a:chOff x="5668659" y="1714000"/>
                  <a:chExt cx="193488" cy="227433"/>
                </a:xfrm>
              </p:grpSpPr>
              <p:sp>
                <p:nvSpPr>
                  <p:cNvPr id="4799" name="Google Shape;4799;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01" name="Google Shape;4801;p72"/>
            <p:cNvGrpSpPr/>
            <p:nvPr/>
          </p:nvGrpSpPr>
          <p:grpSpPr>
            <a:xfrm>
              <a:off x="506259" y="2485404"/>
              <a:ext cx="458224" cy="523616"/>
              <a:chOff x="608609" y="2370079"/>
              <a:chExt cx="458224" cy="523616"/>
            </a:xfrm>
          </p:grpSpPr>
          <p:grpSp>
            <p:nvGrpSpPr>
              <p:cNvPr id="4802" name="Google Shape;4802;p72"/>
              <p:cNvGrpSpPr/>
              <p:nvPr/>
            </p:nvGrpSpPr>
            <p:grpSpPr>
              <a:xfrm>
                <a:off x="608609" y="2665704"/>
                <a:ext cx="458224" cy="227991"/>
                <a:chOff x="5668659" y="1713442"/>
                <a:chExt cx="458224" cy="227991"/>
              </a:xfrm>
            </p:grpSpPr>
            <p:grpSp>
              <p:nvGrpSpPr>
                <p:cNvPr id="4803" name="Google Shape;4803;p72"/>
                <p:cNvGrpSpPr/>
                <p:nvPr/>
              </p:nvGrpSpPr>
              <p:grpSpPr>
                <a:xfrm>
                  <a:off x="5802485" y="1713507"/>
                  <a:ext cx="188679" cy="227926"/>
                  <a:chOff x="5802485" y="1713507"/>
                  <a:chExt cx="188679" cy="227926"/>
                </a:xfrm>
              </p:grpSpPr>
              <p:sp>
                <p:nvSpPr>
                  <p:cNvPr id="4804" name="Google Shape;4804;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72"/>
                <p:cNvGrpSpPr/>
                <p:nvPr/>
              </p:nvGrpSpPr>
              <p:grpSpPr>
                <a:xfrm>
                  <a:off x="5936312" y="1713442"/>
                  <a:ext cx="190570" cy="227991"/>
                  <a:chOff x="5936312" y="1713442"/>
                  <a:chExt cx="190570" cy="227991"/>
                </a:xfrm>
              </p:grpSpPr>
              <p:sp>
                <p:nvSpPr>
                  <p:cNvPr id="4807" name="Google Shape;4807;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810" name="Google Shape;4810;p72"/>
                <p:cNvGrpSpPr/>
                <p:nvPr/>
              </p:nvGrpSpPr>
              <p:grpSpPr>
                <a:xfrm>
                  <a:off x="5668659" y="1714000"/>
                  <a:ext cx="193488" cy="227433"/>
                  <a:chOff x="5668659" y="1714000"/>
                  <a:chExt cx="193488" cy="227433"/>
                </a:xfrm>
              </p:grpSpPr>
              <p:sp>
                <p:nvSpPr>
                  <p:cNvPr id="4811" name="Google Shape;4811;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3" name="Google Shape;4813;p72"/>
              <p:cNvGrpSpPr/>
              <p:nvPr/>
            </p:nvGrpSpPr>
            <p:grpSpPr>
              <a:xfrm>
                <a:off x="608609" y="2511879"/>
                <a:ext cx="458224" cy="227991"/>
                <a:chOff x="5668659" y="1713442"/>
                <a:chExt cx="458224" cy="227991"/>
              </a:xfrm>
            </p:grpSpPr>
            <p:grpSp>
              <p:nvGrpSpPr>
                <p:cNvPr id="4814" name="Google Shape;4814;p72"/>
                <p:cNvGrpSpPr/>
                <p:nvPr/>
              </p:nvGrpSpPr>
              <p:grpSpPr>
                <a:xfrm>
                  <a:off x="5802485" y="1713507"/>
                  <a:ext cx="188679" cy="227926"/>
                  <a:chOff x="5802485" y="1713507"/>
                  <a:chExt cx="188679" cy="227926"/>
                </a:xfrm>
              </p:grpSpPr>
              <p:sp>
                <p:nvSpPr>
                  <p:cNvPr id="4815" name="Google Shape;4815;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72"/>
                <p:cNvGrpSpPr/>
                <p:nvPr/>
              </p:nvGrpSpPr>
              <p:grpSpPr>
                <a:xfrm>
                  <a:off x="5936312" y="1713442"/>
                  <a:ext cx="190570" cy="227991"/>
                  <a:chOff x="5936312" y="1713442"/>
                  <a:chExt cx="190570" cy="227991"/>
                </a:xfrm>
              </p:grpSpPr>
              <p:sp>
                <p:nvSpPr>
                  <p:cNvPr id="4818" name="Google Shape;4818;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821" name="Google Shape;4821;p72"/>
                <p:cNvGrpSpPr/>
                <p:nvPr/>
              </p:nvGrpSpPr>
              <p:grpSpPr>
                <a:xfrm>
                  <a:off x="5668659" y="1714000"/>
                  <a:ext cx="193488" cy="227433"/>
                  <a:chOff x="5668659" y="1714000"/>
                  <a:chExt cx="193488" cy="227433"/>
                </a:xfrm>
              </p:grpSpPr>
              <p:sp>
                <p:nvSpPr>
                  <p:cNvPr id="4822" name="Google Shape;4822;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4" name="Google Shape;4824;p72"/>
              <p:cNvGrpSpPr/>
              <p:nvPr/>
            </p:nvGrpSpPr>
            <p:grpSpPr>
              <a:xfrm>
                <a:off x="608609" y="2370079"/>
                <a:ext cx="458224" cy="227991"/>
                <a:chOff x="5668659" y="1713442"/>
                <a:chExt cx="458224" cy="227991"/>
              </a:xfrm>
            </p:grpSpPr>
            <p:grpSp>
              <p:nvGrpSpPr>
                <p:cNvPr id="4825" name="Google Shape;4825;p72"/>
                <p:cNvGrpSpPr/>
                <p:nvPr/>
              </p:nvGrpSpPr>
              <p:grpSpPr>
                <a:xfrm>
                  <a:off x="5802485" y="1713507"/>
                  <a:ext cx="188679" cy="227926"/>
                  <a:chOff x="5802485" y="1713507"/>
                  <a:chExt cx="188679" cy="227926"/>
                </a:xfrm>
              </p:grpSpPr>
              <p:sp>
                <p:nvSpPr>
                  <p:cNvPr id="4826" name="Google Shape;4826;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72"/>
                <p:cNvGrpSpPr/>
                <p:nvPr/>
              </p:nvGrpSpPr>
              <p:grpSpPr>
                <a:xfrm>
                  <a:off x="5936312" y="1713442"/>
                  <a:ext cx="190570" cy="227991"/>
                  <a:chOff x="5936312" y="1713442"/>
                  <a:chExt cx="190570" cy="227991"/>
                </a:xfrm>
              </p:grpSpPr>
              <p:sp>
                <p:nvSpPr>
                  <p:cNvPr id="4829" name="Google Shape;4829;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832" name="Google Shape;4832;p72"/>
                <p:cNvGrpSpPr/>
                <p:nvPr/>
              </p:nvGrpSpPr>
              <p:grpSpPr>
                <a:xfrm>
                  <a:off x="5668659" y="1714000"/>
                  <a:ext cx="193488" cy="227433"/>
                  <a:chOff x="5668659" y="1714000"/>
                  <a:chExt cx="193488" cy="227433"/>
                </a:xfrm>
              </p:grpSpPr>
              <p:sp>
                <p:nvSpPr>
                  <p:cNvPr id="4833" name="Google Shape;4833;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4835" name="Google Shape;4835;p72"/>
          <p:cNvCxnSpPr>
            <a:endCxn id="4714"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4836" name="Google Shape;4836;p72"/>
          <p:cNvGrpSpPr/>
          <p:nvPr/>
        </p:nvGrpSpPr>
        <p:grpSpPr>
          <a:xfrm>
            <a:off x="4414892" y="1600871"/>
            <a:ext cx="570552" cy="583354"/>
            <a:chOff x="506259" y="2370079"/>
            <a:chExt cx="560574" cy="638941"/>
          </a:xfrm>
        </p:grpSpPr>
        <p:grpSp>
          <p:nvGrpSpPr>
            <p:cNvPr id="4837" name="Google Shape;4837;p72"/>
            <p:cNvGrpSpPr/>
            <p:nvPr/>
          </p:nvGrpSpPr>
          <p:grpSpPr>
            <a:xfrm>
              <a:off x="608609" y="2370079"/>
              <a:ext cx="458224" cy="523616"/>
              <a:chOff x="608609" y="2370079"/>
              <a:chExt cx="458224" cy="523616"/>
            </a:xfrm>
          </p:grpSpPr>
          <p:grpSp>
            <p:nvGrpSpPr>
              <p:cNvPr id="4838" name="Google Shape;4838;p72"/>
              <p:cNvGrpSpPr/>
              <p:nvPr/>
            </p:nvGrpSpPr>
            <p:grpSpPr>
              <a:xfrm>
                <a:off x="608609" y="2665704"/>
                <a:ext cx="458224" cy="227991"/>
                <a:chOff x="5668659" y="1713442"/>
                <a:chExt cx="458224" cy="227991"/>
              </a:xfrm>
            </p:grpSpPr>
            <p:grpSp>
              <p:nvGrpSpPr>
                <p:cNvPr id="4839" name="Google Shape;4839;p72"/>
                <p:cNvGrpSpPr/>
                <p:nvPr/>
              </p:nvGrpSpPr>
              <p:grpSpPr>
                <a:xfrm>
                  <a:off x="5802485" y="1713507"/>
                  <a:ext cx="188679" cy="227926"/>
                  <a:chOff x="5802485" y="1713507"/>
                  <a:chExt cx="188679" cy="227926"/>
                </a:xfrm>
              </p:grpSpPr>
              <p:sp>
                <p:nvSpPr>
                  <p:cNvPr id="4840" name="Google Shape;4840;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72"/>
                <p:cNvGrpSpPr/>
                <p:nvPr/>
              </p:nvGrpSpPr>
              <p:grpSpPr>
                <a:xfrm>
                  <a:off x="5936312" y="1713442"/>
                  <a:ext cx="190570" cy="227991"/>
                  <a:chOff x="5936312" y="1713442"/>
                  <a:chExt cx="190570" cy="227991"/>
                </a:xfrm>
              </p:grpSpPr>
              <p:sp>
                <p:nvSpPr>
                  <p:cNvPr id="4843" name="Google Shape;4843;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846" name="Google Shape;4846;p72"/>
                <p:cNvGrpSpPr/>
                <p:nvPr/>
              </p:nvGrpSpPr>
              <p:grpSpPr>
                <a:xfrm>
                  <a:off x="5668659" y="1714000"/>
                  <a:ext cx="193488" cy="227433"/>
                  <a:chOff x="5668659" y="1714000"/>
                  <a:chExt cx="193488" cy="227433"/>
                </a:xfrm>
              </p:grpSpPr>
              <p:sp>
                <p:nvSpPr>
                  <p:cNvPr id="4847" name="Google Shape;4847;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9" name="Google Shape;4849;p72"/>
              <p:cNvGrpSpPr/>
              <p:nvPr/>
            </p:nvGrpSpPr>
            <p:grpSpPr>
              <a:xfrm>
                <a:off x="608609" y="2511879"/>
                <a:ext cx="458224" cy="227991"/>
                <a:chOff x="5668659" y="1713442"/>
                <a:chExt cx="458224" cy="227991"/>
              </a:xfrm>
            </p:grpSpPr>
            <p:grpSp>
              <p:nvGrpSpPr>
                <p:cNvPr id="4850" name="Google Shape;4850;p72"/>
                <p:cNvGrpSpPr/>
                <p:nvPr/>
              </p:nvGrpSpPr>
              <p:grpSpPr>
                <a:xfrm>
                  <a:off x="5802485" y="1713507"/>
                  <a:ext cx="188679" cy="227926"/>
                  <a:chOff x="5802485" y="1713507"/>
                  <a:chExt cx="188679" cy="227926"/>
                </a:xfrm>
              </p:grpSpPr>
              <p:sp>
                <p:nvSpPr>
                  <p:cNvPr id="4851" name="Google Shape;4851;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72"/>
                <p:cNvGrpSpPr/>
                <p:nvPr/>
              </p:nvGrpSpPr>
              <p:grpSpPr>
                <a:xfrm>
                  <a:off x="5936312" y="1713442"/>
                  <a:ext cx="190570" cy="227991"/>
                  <a:chOff x="5936312" y="1713442"/>
                  <a:chExt cx="190570" cy="227991"/>
                </a:xfrm>
              </p:grpSpPr>
              <p:sp>
                <p:nvSpPr>
                  <p:cNvPr id="4854" name="Google Shape;4854;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857" name="Google Shape;4857;p72"/>
                <p:cNvGrpSpPr/>
                <p:nvPr/>
              </p:nvGrpSpPr>
              <p:grpSpPr>
                <a:xfrm>
                  <a:off x="5668659" y="1714000"/>
                  <a:ext cx="193488" cy="227433"/>
                  <a:chOff x="5668659" y="1714000"/>
                  <a:chExt cx="193488" cy="227433"/>
                </a:xfrm>
              </p:grpSpPr>
              <p:sp>
                <p:nvSpPr>
                  <p:cNvPr id="4858" name="Google Shape;4858;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0" name="Google Shape;4860;p72"/>
              <p:cNvGrpSpPr/>
              <p:nvPr/>
            </p:nvGrpSpPr>
            <p:grpSpPr>
              <a:xfrm>
                <a:off x="608609" y="2370079"/>
                <a:ext cx="458224" cy="227991"/>
                <a:chOff x="5668659" y="1713442"/>
                <a:chExt cx="458224" cy="227991"/>
              </a:xfrm>
            </p:grpSpPr>
            <p:grpSp>
              <p:nvGrpSpPr>
                <p:cNvPr id="4861" name="Google Shape;4861;p72"/>
                <p:cNvGrpSpPr/>
                <p:nvPr/>
              </p:nvGrpSpPr>
              <p:grpSpPr>
                <a:xfrm>
                  <a:off x="5802485" y="1713507"/>
                  <a:ext cx="188679" cy="227926"/>
                  <a:chOff x="5802485" y="1713507"/>
                  <a:chExt cx="188679" cy="227926"/>
                </a:xfrm>
              </p:grpSpPr>
              <p:sp>
                <p:nvSpPr>
                  <p:cNvPr id="4862" name="Google Shape;4862;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72"/>
                <p:cNvGrpSpPr/>
                <p:nvPr/>
              </p:nvGrpSpPr>
              <p:grpSpPr>
                <a:xfrm>
                  <a:off x="5936312" y="1713442"/>
                  <a:ext cx="190570" cy="227991"/>
                  <a:chOff x="5936312" y="1713442"/>
                  <a:chExt cx="190570" cy="227991"/>
                </a:xfrm>
              </p:grpSpPr>
              <p:sp>
                <p:nvSpPr>
                  <p:cNvPr id="4865" name="Google Shape;4865;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868" name="Google Shape;4868;p72"/>
                <p:cNvGrpSpPr/>
                <p:nvPr/>
              </p:nvGrpSpPr>
              <p:grpSpPr>
                <a:xfrm>
                  <a:off x="5668659" y="1714000"/>
                  <a:ext cx="193488" cy="227433"/>
                  <a:chOff x="5668659" y="1714000"/>
                  <a:chExt cx="193488" cy="227433"/>
                </a:xfrm>
              </p:grpSpPr>
              <p:sp>
                <p:nvSpPr>
                  <p:cNvPr id="4869" name="Google Shape;4869;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1" name="Google Shape;4871;p72"/>
            <p:cNvGrpSpPr/>
            <p:nvPr/>
          </p:nvGrpSpPr>
          <p:grpSpPr>
            <a:xfrm>
              <a:off x="558859" y="2427004"/>
              <a:ext cx="458224" cy="523616"/>
              <a:chOff x="608609" y="2370079"/>
              <a:chExt cx="458224" cy="523616"/>
            </a:xfrm>
          </p:grpSpPr>
          <p:grpSp>
            <p:nvGrpSpPr>
              <p:cNvPr id="4872" name="Google Shape;4872;p72"/>
              <p:cNvGrpSpPr/>
              <p:nvPr/>
            </p:nvGrpSpPr>
            <p:grpSpPr>
              <a:xfrm>
                <a:off x="608609" y="2665704"/>
                <a:ext cx="458224" cy="227991"/>
                <a:chOff x="5668659" y="1713442"/>
                <a:chExt cx="458224" cy="227991"/>
              </a:xfrm>
            </p:grpSpPr>
            <p:grpSp>
              <p:nvGrpSpPr>
                <p:cNvPr id="4873" name="Google Shape;4873;p72"/>
                <p:cNvGrpSpPr/>
                <p:nvPr/>
              </p:nvGrpSpPr>
              <p:grpSpPr>
                <a:xfrm>
                  <a:off x="5802485" y="1713507"/>
                  <a:ext cx="188679" cy="227926"/>
                  <a:chOff x="5802485" y="1713507"/>
                  <a:chExt cx="188679" cy="227926"/>
                </a:xfrm>
              </p:grpSpPr>
              <p:sp>
                <p:nvSpPr>
                  <p:cNvPr id="4874" name="Google Shape;4874;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72"/>
                <p:cNvGrpSpPr/>
                <p:nvPr/>
              </p:nvGrpSpPr>
              <p:grpSpPr>
                <a:xfrm>
                  <a:off x="5936312" y="1713442"/>
                  <a:ext cx="190570" cy="227991"/>
                  <a:chOff x="5936312" y="1713442"/>
                  <a:chExt cx="190570" cy="227991"/>
                </a:xfrm>
              </p:grpSpPr>
              <p:sp>
                <p:nvSpPr>
                  <p:cNvPr id="4877" name="Google Shape;4877;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880" name="Google Shape;4880;p72"/>
                <p:cNvGrpSpPr/>
                <p:nvPr/>
              </p:nvGrpSpPr>
              <p:grpSpPr>
                <a:xfrm>
                  <a:off x="5668659" y="1714000"/>
                  <a:ext cx="193488" cy="227433"/>
                  <a:chOff x="5668659" y="1714000"/>
                  <a:chExt cx="193488" cy="227433"/>
                </a:xfrm>
              </p:grpSpPr>
              <p:sp>
                <p:nvSpPr>
                  <p:cNvPr id="4881" name="Google Shape;4881;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3" name="Google Shape;4883;p72"/>
              <p:cNvGrpSpPr/>
              <p:nvPr/>
            </p:nvGrpSpPr>
            <p:grpSpPr>
              <a:xfrm>
                <a:off x="608609" y="2511879"/>
                <a:ext cx="458224" cy="227991"/>
                <a:chOff x="5668659" y="1713442"/>
                <a:chExt cx="458224" cy="227991"/>
              </a:xfrm>
            </p:grpSpPr>
            <p:grpSp>
              <p:nvGrpSpPr>
                <p:cNvPr id="4884" name="Google Shape;4884;p72"/>
                <p:cNvGrpSpPr/>
                <p:nvPr/>
              </p:nvGrpSpPr>
              <p:grpSpPr>
                <a:xfrm>
                  <a:off x="5802485" y="1713507"/>
                  <a:ext cx="188679" cy="227926"/>
                  <a:chOff x="5802485" y="1713507"/>
                  <a:chExt cx="188679" cy="227926"/>
                </a:xfrm>
              </p:grpSpPr>
              <p:sp>
                <p:nvSpPr>
                  <p:cNvPr id="4885" name="Google Shape;4885;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72"/>
                <p:cNvGrpSpPr/>
                <p:nvPr/>
              </p:nvGrpSpPr>
              <p:grpSpPr>
                <a:xfrm>
                  <a:off x="5936312" y="1713442"/>
                  <a:ext cx="190570" cy="227991"/>
                  <a:chOff x="5936312" y="1713442"/>
                  <a:chExt cx="190570" cy="227991"/>
                </a:xfrm>
              </p:grpSpPr>
              <p:sp>
                <p:nvSpPr>
                  <p:cNvPr id="4888" name="Google Shape;4888;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891" name="Google Shape;4891;p72"/>
                <p:cNvGrpSpPr/>
                <p:nvPr/>
              </p:nvGrpSpPr>
              <p:grpSpPr>
                <a:xfrm>
                  <a:off x="5668659" y="1714000"/>
                  <a:ext cx="193488" cy="227433"/>
                  <a:chOff x="5668659" y="1714000"/>
                  <a:chExt cx="193488" cy="227433"/>
                </a:xfrm>
              </p:grpSpPr>
              <p:sp>
                <p:nvSpPr>
                  <p:cNvPr id="4892" name="Google Shape;4892;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4" name="Google Shape;4894;p72"/>
              <p:cNvGrpSpPr/>
              <p:nvPr/>
            </p:nvGrpSpPr>
            <p:grpSpPr>
              <a:xfrm>
                <a:off x="608609" y="2370079"/>
                <a:ext cx="458224" cy="227991"/>
                <a:chOff x="5668659" y="1713442"/>
                <a:chExt cx="458224" cy="227991"/>
              </a:xfrm>
            </p:grpSpPr>
            <p:grpSp>
              <p:nvGrpSpPr>
                <p:cNvPr id="4895" name="Google Shape;4895;p72"/>
                <p:cNvGrpSpPr/>
                <p:nvPr/>
              </p:nvGrpSpPr>
              <p:grpSpPr>
                <a:xfrm>
                  <a:off x="5802485" y="1713507"/>
                  <a:ext cx="188679" cy="227926"/>
                  <a:chOff x="5802485" y="1713507"/>
                  <a:chExt cx="188679" cy="227926"/>
                </a:xfrm>
              </p:grpSpPr>
              <p:sp>
                <p:nvSpPr>
                  <p:cNvPr id="4896" name="Google Shape;4896;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72"/>
                <p:cNvGrpSpPr/>
                <p:nvPr/>
              </p:nvGrpSpPr>
              <p:grpSpPr>
                <a:xfrm>
                  <a:off x="5936312" y="1713442"/>
                  <a:ext cx="190570" cy="227991"/>
                  <a:chOff x="5936312" y="1713442"/>
                  <a:chExt cx="190570" cy="227991"/>
                </a:xfrm>
              </p:grpSpPr>
              <p:sp>
                <p:nvSpPr>
                  <p:cNvPr id="4899" name="Google Shape;4899;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902" name="Google Shape;4902;p72"/>
                <p:cNvGrpSpPr/>
                <p:nvPr/>
              </p:nvGrpSpPr>
              <p:grpSpPr>
                <a:xfrm>
                  <a:off x="5668659" y="1714000"/>
                  <a:ext cx="193488" cy="227433"/>
                  <a:chOff x="5668659" y="1714000"/>
                  <a:chExt cx="193488" cy="227433"/>
                </a:xfrm>
              </p:grpSpPr>
              <p:sp>
                <p:nvSpPr>
                  <p:cNvPr id="4903" name="Google Shape;4903;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05" name="Google Shape;4905;p72"/>
            <p:cNvGrpSpPr/>
            <p:nvPr/>
          </p:nvGrpSpPr>
          <p:grpSpPr>
            <a:xfrm>
              <a:off x="506259" y="2485404"/>
              <a:ext cx="458224" cy="523616"/>
              <a:chOff x="608609" y="2370079"/>
              <a:chExt cx="458224" cy="523616"/>
            </a:xfrm>
          </p:grpSpPr>
          <p:grpSp>
            <p:nvGrpSpPr>
              <p:cNvPr id="4906" name="Google Shape;4906;p72"/>
              <p:cNvGrpSpPr/>
              <p:nvPr/>
            </p:nvGrpSpPr>
            <p:grpSpPr>
              <a:xfrm>
                <a:off x="608609" y="2665704"/>
                <a:ext cx="458224" cy="227991"/>
                <a:chOff x="5668659" y="1713442"/>
                <a:chExt cx="458224" cy="227991"/>
              </a:xfrm>
            </p:grpSpPr>
            <p:grpSp>
              <p:nvGrpSpPr>
                <p:cNvPr id="4907" name="Google Shape;4907;p72"/>
                <p:cNvGrpSpPr/>
                <p:nvPr/>
              </p:nvGrpSpPr>
              <p:grpSpPr>
                <a:xfrm>
                  <a:off x="5802485" y="1713507"/>
                  <a:ext cx="188679" cy="227926"/>
                  <a:chOff x="5802485" y="1713507"/>
                  <a:chExt cx="188679" cy="227926"/>
                </a:xfrm>
              </p:grpSpPr>
              <p:sp>
                <p:nvSpPr>
                  <p:cNvPr id="4908" name="Google Shape;4908;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72"/>
                <p:cNvGrpSpPr/>
                <p:nvPr/>
              </p:nvGrpSpPr>
              <p:grpSpPr>
                <a:xfrm>
                  <a:off x="5936312" y="1713442"/>
                  <a:ext cx="190570" cy="227991"/>
                  <a:chOff x="5936312" y="1713442"/>
                  <a:chExt cx="190570" cy="227991"/>
                </a:xfrm>
              </p:grpSpPr>
              <p:sp>
                <p:nvSpPr>
                  <p:cNvPr id="4911" name="Google Shape;4911;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914" name="Google Shape;4914;p72"/>
                <p:cNvGrpSpPr/>
                <p:nvPr/>
              </p:nvGrpSpPr>
              <p:grpSpPr>
                <a:xfrm>
                  <a:off x="5668659" y="1714000"/>
                  <a:ext cx="193488" cy="227433"/>
                  <a:chOff x="5668659" y="1714000"/>
                  <a:chExt cx="193488" cy="227433"/>
                </a:xfrm>
              </p:grpSpPr>
              <p:sp>
                <p:nvSpPr>
                  <p:cNvPr id="4915" name="Google Shape;4915;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7" name="Google Shape;4917;p72"/>
              <p:cNvGrpSpPr/>
              <p:nvPr/>
            </p:nvGrpSpPr>
            <p:grpSpPr>
              <a:xfrm>
                <a:off x="608609" y="2511879"/>
                <a:ext cx="458224" cy="227991"/>
                <a:chOff x="5668659" y="1713442"/>
                <a:chExt cx="458224" cy="227991"/>
              </a:xfrm>
            </p:grpSpPr>
            <p:grpSp>
              <p:nvGrpSpPr>
                <p:cNvPr id="4918" name="Google Shape;4918;p72"/>
                <p:cNvGrpSpPr/>
                <p:nvPr/>
              </p:nvGrpSpPr>
              <p:grpSpPr>
                <a:xfrm>
                  <a:off x="5802485" y="1713507"/>
                  <a:ext cx="188679" cy="227926"/>
                  <a:chOff x="5802485" y="1713507"/>
                  <a:chExt cx="188679" cy="227926"/>
                </a:xfrm>
              </p:grpSpPr>
              <p:sp>
                <p:nvSpPr>
                  <p:cNvPr id="4919" name="Google Shape;4919;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72"/>
                <p:cNvGrpSpPr/>
                <p:nvPr/>
              </p:nvGrpSpPr>
              <p:grpSpPr>
                <a:xfrm>
                  <a:off x="5936312" y="1713442"/>
                  <a:ext cx="190570" cy="227991"/>
                  <a:chOff x="5936312" y="1713442"/>
                  <a:chExt cx="190570" cy="227991"/>
                </a:xfrm>
              </p:grpSpPr>
              <p:sp>
                <p:nvSpPr>
                  <p:cNvPr id="4922" name="Google Shape;4922;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925" name="Google Shape;4925;p72"/>
                <p:cNvGrpSpPr/>
                <p:nvPr/>
              </p:nvGrpSpPr>
              <p:grpSpPr>
                <a:xfrm>
                  <a:off x="5668659" y="1714000"/>
                  <a:ext cx="193488" cy="227433"/>
                  <a:chOff x="5668659" y="1714000"/>
                  <a:chExt cx="193488" cy="227433"/>
                </a:xfrm>
              </p:grpSpPr>
              <p:sp>
                <p:nvSpPr>
                  <p:cNvPr id="4926" name="Google Shape;4926;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8" name="Google Shape;4928;p72"/>
              <p:cNvGrpSpPr/>
              <p:nvPr/>
            </p:nvGrpSpPr>
            <p:grpSpPr>
              <a:xfrm>
                <a:off x="608609" y="2370079"/>
                <a:ext cx="458224" cy="227991"/>
                <a:chOff x="5668659" y="1713442"/>
                <a:chExt cx="458224" cy="227991"/>
              </a:xfrm>
            </p:grpSpPr>
            <p:grpSp>
              <p:nvGrpSpPr>
                <p:cNvPr id="4929" name="Google Shape;4929;p72"/>
                <p:cNvGrpSpPr/>
                <p:nvPr/>
              </p:nvGrpSpPr>
              <p:grpSpPr>
                <a:xfrm>
                  <a:off x="5802485" y="1713507"/>
                  <a:ext cx="188679" cy="227926"/>
                  <a:chOff x="5802485" y="1713507"/>
                  <a:chExt cx="188679" cy="227926"/>
                </a:xfrm>
              </p:grpSpPr>
              <p:sp>
                <p:nvSpPr>
                  <p:cNvPr id="4930" name="Google Shape;4930;p72"/>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2"/>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72"/>
                <p:cNvGrpSpPr/>
                <p:nvPr/>
              </p:nvGrpSpPr>
              <p:grpSpPr>
                <a:xfrm>
                  <a:off x="5936312" y="1713442"/>
                  <a:ext cx="190570" cy="227991"/>
                  <a:chOff x="5936312" y="1713442"/>
                  <a:chExt cx="190570" cy="227991"/>
                </a:xfrm>
              </p:grpSpPr>
              <p:sp>
                <p:nvSpPr>
                  <p:cNvPr id="4933" name="Google Shape;4933;p72"/>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2"/>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2"/>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4936" name="Google Shape;4936;p72"/>
                <p:cNvGrpSpPr/>
                <p:nvPr/>
              </p:nvGrpSpPr>
              <p:grpSpPr>
                <a:xfrm>
                  <a:off x="5668659" y="1714000"/>
                  <a:ext cx="193488" cy="227433"/>
                  <a:chOff x="5668659" y="1714000"/>
                  <a:chExt cx="193488" cy="227433"/>
                </a:xfrm>
              </p:grpSpPr>
              <p:sp>
                <p:nvSpPr>
                  <p:cNvPr id="4937" name="Google Shape;4937;p72"/>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2"/>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4939" name="Google Shape;4939;p72"/>
          <p:cNvCxnSpPr>
            <a:endCxn id="4728"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3" name="Shape 4943"/>
        <p:cNvGrpSpPr/>
        <p:nvPr/>
      </p:nvGrpSpPr>
      <p:grpSpPr>
        <a:xfrm>
          <a:off x="0" y="0"/>
          <a:ext cx="0" cy="0"/>
          <a:chOff x="0" y="0"/>
          <a:chExt cx="0" cy="0"/>
        </a:xfrm>
      </p:grpSpPr>
      <p:sp>
        <p:nvSpPr>
          <p:cNvPr id="4944" name="Google Shape;4944;p73"/>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945" name="Google Shape;4945;p73"/>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946" name="Google Shape;4946;p73"/>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947" name="Google Shape;4947;p73"/>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4948" name="Google Shape;4948;p73"/>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4949" name="Google Shape;4949;p73"/>
          <p:cNvSpPr/>
          <p:nvPr/>
        </p:nvSpPr>
        <p:spPr>
          <a:xfrm>
            <a:off x="1648094"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4950" name="Google Shape;4950;p73"/>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4951" name="Google Shape;4951;p73"/>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4952" name="Google Shape;4952;p73"/>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953" name="Google Shape;4953;p73"/>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954" name="Google Shape;4954;p73"/>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955" name="Google Shape;4955;p73"/>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4956" name="Google Shape;4956;p73"/>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957" name="Google Shape;4957;p73"/>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958" name="Google Shape;4958;p73"/>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959" name="Google Shape;4959;p73"/>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4960" name="Google Shape;4960;p73"/>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4961" name="Google Shape;4961;p73"/>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4962" name="Google Shape;4962;p73"/>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963" name="Google Shape;4963;p73"/>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4964" name="Google Shape;4964;p73"/>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4965" name="Google Shape;4965;p73"/>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4966" name="Google Shape;4966;p73"/>
          <p:cNvSpPr/>
          <p:nvPr/>
        </p:nvSpPr>
        <p:spPr>
          <a:xfrm>
            <a:off x="1125062" y="100076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7" name="Google Shape;4967;p73"/>
          <p:cNvCxnSpPr>
            <a:stCxn id="4966" idx="0"/>
            <a:endCxn id="4960" idx="0"/>
          </p:cNvCxnSpPr>
          <p:nvPr/>
        </p:nvCxnSpPr>
        <p:spPr>
          <a:xfrm flipH="1" rot="-5400000">
            <a:off x="3074912" y="-426182"/>
            <a:ext cx="521400" cy="3375300"/>
          </a:xfrm>
          <a:prstGeom prst="curvedConnector3">
            <a:avLst>
              <a:gd fmla="val -45670" name="adj1"/>
            </a:avLst>
          </a:prstGeom>
          <a:noFill/>
          <a:ln cap="flat" cmpd="sng" w="19050">
            <a:solidFill>
              <a:schemeClr val="dk2"/>
            </a:solidFill>
            <a:prstDash val="solid"/>
            <a:round/>
            <a:headEnd len="med" w="med" type="none"/>
            <a:tailEnd len="med" w="med" type="triangle"/>
          </a:ln>
        </p:spPr>
      </p:cxnSp>
      <p:sp>
        <p:nvSpPr>
          <p:cNvPr id="4968" name="Google Shape;4968;p73"/>
          <p:cNvSpPr txBox="1"/>
          <p:nvPr/>
        </p:nvSpPr>
        <p:spPr>
          <a:xfrm>
            <a:off x="2157656" y="3964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4969" name="Google Shape;4969;p73"/>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4970" name="Google Shape;4970;p73"/>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971" name="Google Shape;4971;p73"/>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4972" name="Google Shape;4972;p73"/>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4973" name="Google Shape;4973;p73"/>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7" name="Shape 4977"/>
        <p:cNvGrpSpPr/>
        <p:nvPr/>
      </p:nvGrpSpPr>
      <p:grpSpPr>
        <a:xfrm>
          <a:off x="0" y="0"/>
          <a:ext cx="0" cy="0"/>
          <a:chOff x="0" y="0"/>
          <a:chExt cx="0" cy="0"/>
        </a:xfrm>
      </p:grpSpPr>
      <p:graphicFrame>
        <p:nvGraphicFramePr>
          <p:cNvPr id="4978" name="Google Shape;4978;p74"/>
          <p:cNvGraphicFramePr/>
          <p:nvPr/>
        </p:nvGraphicFramePr>
        <p:xfrm>
          <a:off x="443050" y="862545"/>
          <a:ext cx="3000000" cy="3000000"/>
        </p:xfrm>
        <a:graphic>
          <a:graphicData uri="http://schemas.openxmlformats.org/drawingml/2006/table">
            <a:tbl>
              <a:tblPr>
                <a:noFill/>
                <a:tableStyleId>{BBF8052A-C866-4C98-8A78-7B0307BED0E7}</a:tableStyleId>
              </a:tblPr>
              <a:tblGrid>
                <a:gridCol w="4138825"/>
                <a:gridCol w="4138825"/>
              </a:tblGrid>
              <a:tr h="428300">
                <a:tc>
                  <a:txBody>
                    <a:bodyPr/>
                    <a:lstStyle/>
                    <a:p>
                      <a:pPr indent="0" lvl="0" marL="0" rtl="0" algn="ctr">
                        <a:spcBef>
                          <a:spcPts val="0"/>
                        </a:spcBef>
                        <a:spcAft>
                          <a:spcPts val="0"/>
                        </a:spcAft>
                        <a:buNone/>
                      </a:pPr>
                      <a:r>
                        <a:rPr b="1" lang="en" sz="2000">
                          <a:latin typeface="Times New Roman"/>
                          <a:ea typeface="Times New Roman"/>
                          <a:cs typeface="Times New Roman"/>
                          <a:sym typeface="Times New Roman"/>
                        </a:rPr>
                        <a:t>A</a:t>
                      </a:r>
                      <a:r>
                        <a:rPr b="1" lang="en" sz="2000">
                          <a:latin typeface="Times New Roman"/>
                          <a:ea typeface="Times New Roman"/>
                          <a:cs typeface="Times New Roman"/>
                          <a:sym typeface="Times New Roman"/>
                        </a:rPr>
                        <a:t>dvantages </a:t>
                      </a:r>
                      <a:endParaRPr b="1" sz="20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2000">
                          <a:latin typeface="Times New Roman"/>
                          <a:ea typeface="Times New Roman"/>
                          <a:cs typeface="Times New Roman"/>
                          <a:sym typeface="Times New Roman"/>
                        </a:rPr>
                        <a:t>D</a:t>
                      </a:r>
                      <a:r>
                        <a:rPr b="1" lang="en" sz="2000">
                          <a:latin typeface="Times New Roman"/>
                          <a:ea typeface="Times New Roman"/>
                          <a:cs typeface="Times New Roman"/>
                          <a:sym typeface="Times New Roman"/>
                        </a:rPr>
                        <a:t>isadvantages</a:t>
                      </a:r>
                      <a:endParaRPr b="1" sz="2000">
                        <a:latin typeface="Times New Roman"/>
                        <a:ea typeface="Times New Roman"/>
                        <a:cs typeface="Times New Roman"/>
                        <a:sym typeface="Times New Roman"/>
                      </a:endParaRPr>
                    </a:p>
                  </a:txBody>
                  <a:tcPr marT="91425" marB="91425" marR="91425" marL="91425"/>
                </a:tc>
              </a:tr>
              <a:tr h="588025">
                <a:tc>
                  <a:txBody>
                    <a:bodyPr/>
                    <a:lstStyle/>
                    <a:p>
                      <a:pPr indent="0" lvl="0" marL="0" rtl="0" algn="just">
                        <a:spcBef>
                          <a:spcPts val="0"/>
                        </a:spcBef>
                        <a:spcAft>
                          <a:spcPts val="0"/>
                        </a:spcAft>
                        <a:buNone/>
                      </a:pPr>
                      <a:r>
                        <a:rPr b="1" lang="en">
                          <a:solidFill>
                            <a:schemeClr val="dk1"/>
                          </a:solidFill>
                          <a:latin typeface="Times New Roman"/>
                          <a:ea typeface="Times New Roman"/>
                          <a:cs typeface="Times New Roman"/>
                          <a:sym typeface="Times New Roman"/>
                        </a:rPr>
                        <a:t>only one process enters the critical section at a time, and the system can achieve mutual exclusion</a:t>
                      </a:r>
                      <a:endParaRPr b="1">
                        <a:latin typeface="Times New Roman"/>
                        <a:ea typeface="Times New Roman"/>
                        <a:cs typeface="Times New Roman"/>
                        <a:sym typeface="Times New Roman"/>
                      </a:endParaRPr>
                    </a:p>
                  </a:txBody>
                  <a:tcPr marT="91425" marB="91425" marR="91425" marL="91425"/>
                </a:tc>
                <a:tc>
                  <a:txBody>
                    <a:bodyPr/>
                    <a:lstStyle/>
                    <a:p>
                      <a:pPr indent="0" lvl="0" marL="0" rtl="0" algn="l">
                        <a:lnSpc>
                          <a:spcPct val="84000"/>
                        </a:lnSpc>
                        <a:spcBef>
                          <a:spcPts val="0"/>
                        </a:spcBef>
                        <a:spcAft>
                          <a:spcPts val="0"/>
                        </a:spcAft>
                        <a:buNone/>
                      </a:pPr>
                      <a:r>
                        <a:rPr b="1" lang="en">
                          <a:solidFill>
                            <a:schemeClr val="dk1"/>
                          </a:solidFill>
                          <a:latin typeface="Times New Roman"/>
                          <a:ea typeface="Times New Roman"/>
                          <a:cs typeface="Times New Roman"/>
                          <a:sym typeface="Times New Roman"/>
                        </a:rPr>
                        <a:t>the algorithm has low fault-tolerance</a:t>
                      </a:r>
                      <a:endParaRPr b="1" sz="1050">
                        <a:solidFill>
                          <a:srgbClr val="666666"/>
                        </a:solidFill>
                        <a:highlight>
                          <a:srgbClr val="F7F8FA"/>
                        </a:highlight>
                      </a:endParaRPr>
                    </a:p>
                    <a:p>
                      <a:pPr indent="0" lvl="0" marL="0" rtl="0" algn="l">
                        <a:spcBef>
                          <a:spcPts val="800"/>
                        </a:spcBef>
                        <a:spcAft>
                          <a:spcPts val="0"/>
                        </a:spcAft>
                        <a:buNone/>
                      </a:pPr>
                      <a:r>
                        <a:t/>
                      </a:r>
                      <a:endParaRPr/>
                    </a:p>
                  </a:txBody>
                  <a:tcPr marT="91425" marB="91425" marR="91425" marL="91425"/>
                </a:tc>
              </a:tr>
              <a:tr h="732375">
                <a:tc>
                  <a:txBody>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tokens are passed in a fair circle, and any node will get the chance to enter the critical zone without starvation</a:t>
                      </a:r>
                      <a:endParaRPr/>
                    </a:p>
                  </a:txBody>
                  <a:tcPr marT="91425" marB="91425" marR="91425" marL="91425"/>
                </a:tc>
                <a:tc>
                  <a:txBody>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token loss detection is more difficult</a:t>
                      </a:r>
                      <a:endParaRPr/>
                    </a:p>
                  </a:txBody>
                  <a:tcPr marT="91425" marB="91425" marR="91425" marL="91425"/>
                </a:tc>
              </a:tr>
              <a:tr h="633600">
                <a:tc>
                  <a:txBody>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the number of messages sent by the token once in the system </a:t>
                      </a:r>
                      <a:r>
                        <a:rPr b="1" lang="en">
                          <a:solidFill>
                            <a:schemeClr val="dk1"/>
                          </a:solidFill>
                          <a:latin typeface="Times New Roman"/>
                          <a:ea typeface="Times New Roman"/>
                          <a:cs typeface="Times New Roman"/>
                          <a:sym typeface="Times New Roman"/>
                        </a:rPr>
                        <a:t>i</a:t>
                      </a:r>
                      <a:r>
                        <a:rPr b="1" lang="en">
                          <a:solidFill>
                            <a:schemeClr val="dk1"/>
                          </a:solidFill>
                          <a:latin typeface="Times New Roman"/>
                          <a:ea typeface="Times New Roman"/>
                          <a:cs typeface="Times New Roman"/>
                          <a:sym typeface="Times New Roman"/>
                        </a:rPr>
                        <a:t>s at most N-1</a:t>
                      </a:r>
                      <a:endParaRPr/>
                    </a:p>
                  </a:txBody>
                  <a:tcPr marT="91425" marB="91425" marR="91425" marL="91425"/>
                </a:tc>
                <a:tc>
                  <a:txBody>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in the physical ring, when a token joins or exits, the network structure needs to be reconfigured, which is more complicated</a:t>
                      </a:r>
                      <a:endParaRPr/>
                    </a:p>
                  </a:txBody>
                  <a:tcPr marT="91425" marB="91425" marR="91425" marL="91425"/>
                </a:tc>
              </a:tr>
              <a:tr h="609275">
                <a:tc>
                  <a:txBody>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the algorithm is simple in principle and easy to implement</a:t>
                      </a:r>
                      <a:endParaRPr/>
                    </a:p>
                  </a:txBody>
                  <a:tcPr marT="91425" marB="91425" marR="91425" marL="91425"/>
                </a:tc>
                <a:tc>
                  <a:txBody>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during the reconfiguration process, no node in the system can access the critical section, which is expensive</a:t>
                      </a:r>
                      <a:endParaRPr/>
                    </a:p>
                  </a:txBody>
                  <a:tcPr marT="91425" marB="91425" marR="91425" marL="91425"/>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2" name="Shape 4982"/>
        <p:cNvGrpSpPr/>
        <p:nvPr/>
      </p:nvGrpSpPr>
      <p:grpSpPr>
        <a:xfrm>
          <a:off x="0" y="0"/>
          <a:ext cx="0" cy="0"/>
          <a:chOff x="0" y="0"/>
          <a:chExt cx="0" cy="0"/>
        </a:xfrm>
      </p:grpSpPr>
      <p:sp>
        <p:nvSpPr>
          <p:cNvPr id="4983" name="Google Shape;4983;p75"/>
          <p:cNvSpPr/>
          <p:nvPr/>
        </p:nvSpPr>
        <p:spPr>
          <a:xfrm>
            <a:off x="1950900" y="121075"/>
            <a:ext cx="5242200" cy="1995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4" name="Google Shape;4984;p75"/>
          <p:cNvCxnSpPr/>
          <p:nvPr/>
        </p:nvCxnSpPr>
        <p:spPr>
          <a:xfrm flipH="1">
            <a:off x="2717925" y="122073"/>
            <a:ext cx="7500" cy="199500"/>
          </a:xfrm>
          <a:prstGeom prst="straightConnector1">
            <a:avLst/>
          </a:prstGeom>
          <a:noFill/>
          <a:ln cap="flat" cmpd="sng" w="9525">
            <a:solidFill>
              <a:srgbClr val="000000"/>
            </a:solidFill>
            <a:prstDash val="solid"/>
            <a:round/>
            <a:headEnd len="med" w="med" type="none"/>
            <a:tailEnd len="med" w="med" type="none"/>
          </a:ln>
        </p:spPr>
      </p:cxnSp>
      <p:cxnSp>
        <p:nvCxnSpPr>
          <p:cNvPr id="4985" name="Google Shape;4985;p75"/>
          <p:cNvCxnSpPr/>
          <p:nvPr/>
        </p:nvCxnSpPr>
        <p:spPr>
          <a:xfrm flipH="1">
            <a:off x="3458800" y="122073"/>
            <a:ext cx="7500" cy="199500"/>
          </a:xfrm>
          <a:prstGeom prst="straightConnector1">
            <a:avLst/>
          </a:prstGeom>
          <a:noFill/>
          <a:ln cap="flat" cmpd="sng" w="9525">
            <a:solidFill>
              <a:srgbClr val="000000"/>
            </a:solidFill>
            <a:prstDash val="solid"/>
            <a:round/>
            <a:headEnd len="med" w="med" type="none"/>
            <a:tailEnd len="med" w="med" type="none"/>
          </a:ln>
        </p:spPr>
      </p:cxnSp>
      <p:cxnSp>
        <p:nvCxnSpPr>
          <p:cNvPr id="4986" name="Google Shape;4986;p75"/>
          <p:cNvCxnSpPr/>
          <p:nvPr/>
        </p:nvCxnSpPr>
        <p:spPr>
          <a:xfrm flipH="1">
            <a:off x="4199675" y="122073"/>
            <a:ext cx="7500" cy="199500"/>
          </a:xfrm>
          <a:prstGeom prst="straightConnector1">
            <a:avLst/>
          </a:prstGeom>
          <a:noFill/>
          <a:ln cap="flat" cmpd="sng" w="9525">
            <a:solidFill>
              <a:srgbClr val="000000"/>
            </a:solidFill>
            <a:prstDash val="solid"/>
            <a:round/>
            <a:headEnd len="med" w="med" type="none"/>
            <a:tailEnd len="med" w="med" type="none"/>
          </a:ln>
        </p:spPr>
      </p:cxnSp>
      <p:cxnSp>
        <p:nvCxnSpPr>
          <p:cNvPr id="4987" name="Google Shape;4987;p75"/>
          <p:cNvCxnSpPr/>
          <p:nvPr/>
        </p:nvCxnSpPr>
        <p:spPr>
          <a:xfrm flipH="1">
            <a:off x="4940550" y="122073"/>
            <a:ext cx="7500" cy="199500"/>
          </a:xfrm>
          <a:prstGeom prst="straightConnector1">
            <a:avLst/>
          </a:prstGeom>
          <a:noFill/>
          <a:ln cap="flat" cmpd="sng" w="9525">
            <a:solidFill>
              <a:srgbClr val="000000"/>
            </a:solidFill>
            <a:prstDash val="solid"/>
            <a:round/>
            <a:headEnd len="med" w="med" type="none"/>
            <a:tailEnd len="med" w="med" type="none"/>
          </a:ln>
        </p:spPr>
      </p:cxnSp>
      <p:cxnSp>
        <p:nvCxnSpPr>
          <p:cNvPr id="4988" name="Google Shape;4988;p75"/>
          <p:cNvCxnSpPr/>
          <p:nvPr/>
        </p:nvCxnSpPr>
        <p:spPr>
          <a:xfrm flipH="1">
            <a:off x="5681425" y="122073"/>
            <a:ext cx="7500" cy="199500"/>
          </a:xfrm>
          <a:prstGeom prst="straightConnector1">
            <a:avLst/>
          </a:prstGeom>
          <a:noFill/>
          <a:ln cap="flat" cmpd="sng" w="9525">
            <a:solidFill>
              <a:srgbClr val="000000"/>
            </a:solidFill>
            <a:prstDash val="solid"/>
            <a:round/>
            <a:headEnd len="med" w="med" type="none"/>
            <a:tailEnd len="med" w="med" type="none"/>
          </a:ln>
        </p:spPr>
      </p:cxnSp>
      <p:cxnSp>
        <p:nvCxnSpPr>
          <p:cNvPr id="4989" name="Google Shape;4989;p75"/>
          <p:cNvCxnSpPr/>
          <p:nvPr/>
        </p:nvCxnSpPr>
        <p:spPr>
          <a:xfrm flipH="1">
            <a:off x="6422300" y="122073"/>
            <a:ext cx="7500" cy="1995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grpSp>
        <p:nvGrpSpPr>
          <p:cNvPr id="377" name="Google Shape;377;p19"/>
          <p:cNvGrpSpPr/>
          <p:nvPr/>
        </p:nvGrpSpPr>
        <p:grpSpPr>
          <a:xfrm>
            <a:off x="347454" y="2084814"/>
            <a:ext cx="1055455" cy="1030918"/>
            <a:chOff x="347441" y="529183"/>
            <a:chExt cx="2163705" cy="1824635"/>
          </a:xfrm>
        </p:grpSpPr>
        <p:grpSp>
          <p:nvGrpSpPr>
            <p:cNvPr id="378" name="Google Shape;378;p19"/>
            <p:cNvGrpSpPr/>
            <p:nvPr/>
          </p:nvGrpSpPr>
          <p:grpSpPr>
            <a:xfrm>
              <a:off x="745224" y="529183"/>
              <a:ext cx="1765922" cy="1596032"/>
              <a:chOff x="6240000" y="821025"/>
              <a:chExt cx="2904000" cy="2668950"/>
            </a:xfrm>
          </p:grpSpPr>
          <p:sp>
            <p:nvSpPr>
              <p:cNvPr id="379" name="Google Shape;379;p19"/>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0" name="Google Shape;380;p19"/>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1" name="Google Shape;381;p19"/>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2" name="Google Shape;382;p19"/>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3" name="Google Shape;383;p19"/>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4" name="Google Shape;384;p19"/>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5" name="Google Shape;385;p19"/>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6" name="Google Shape;386;p19"/>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7" name="Google Shape;387;p19"/>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8" name="Google Shape;388;p19"/>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89" name="Google Shape;389;p19"/>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0" name="Google Shape;390;p19"/>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1" name="Google Shape;391;p19"/>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2" name="Google Shape;392;p19"/>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3" name="Google Shape;393;p19"/>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4" name="Google Shape;394;p19"/>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5" name="Google Shape;395;p19"/>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6" name="Google Shape;396;p19"/>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7" name="Google Shape;397;p19"/>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8" name="Google Shape;398;p19"/>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9" name="Google Shape;399;p19"/>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0" name="Google Shape;400;p19"/>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1" name="Google Shape;401;p19"/>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2" name="Google Shape;402;p19"/>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3" name="Google Shape;403;p19"/>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4" name="Google Shape;404;p19"/>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405" name="Google Shape;405;p19"/>
            <p:cNvGrpSpPr/>
            <p:nvPr/>
          </p:nvGrpSpPr>
          <p:grpSpPr>
            <a:xfrm>
              <a:off x="546332" y="643484"/>
              <a:ext cx="1765922" cy="1596032"/>
              <a:chOff x="5950075" y="854725"/>
              <a:chExt cx="2904000" cy="2668950"/>
            </a:xfrm>
          </p:grpSpPr>
          <p:sp>
            <p:nvSpPr>
              <p:cNvPr id="406" name="Google Shape;406;p19"/>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19"/>
            <p:cNvGrpSpPr/>
            <p:nvPr/>
          </p:nvGrpSpPr>
          <p:grpSpPr>
            <a:xfrm>
              <a:off x="347441" y="757786"/>
              <a:ext cx="1765922" cy="1596032"/>
              <a:chOff x="2854300" y="1168125"/>
              <a:chExt cx="2904000" cy="2668950"/>
            </a:xfrm>
          </p:grpSpPr>
          <p:sp>
            <p:nvSpPr>
              <p:cNvPr id="433" name="Google Shape;433;p19"/>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 name="Google Shape;459;p19"/>
          <p:cNvGrpSpPr/>
          <p:nvPr/>
        </p:nvGrpSpPr>
        <p:grpSpPr>
          <a:xfrm>
            <a:off x="1858240" y="1429225"/>
            <a:ext cx="921407" cy="797461"/>
            <a:chOff x="3229840" y="362425"/>
            <a:chExt cx="921407" cy="797461"/>
          </a:xfrm>
        </p:grpSpPr>
        <p:sp>
          <p:nvSpPr>
            <p:cNvPr id="460" name="Google Shape;460;p1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9"/>
          <p:cNvGrpSpPr/>
          <p:nvPr/>
        </p:nvGrpSpPr>
        <p:grpSpPr>
          <a:xfrm>
            <a:off x="1858240" y="2656261"/>
            <a:ext cx="921400" cy="785200"/>
            <a:chOff x="2467840" y="1786561"/>
            <a:chExt cx="921400" cy="785200"/>
          </a:xfrm>
        </p:grpSpPr>
        <p:sp>
          <p:nvSpPr>
            <p:cNvPr id="464" name="Google Shape;464;p1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19"/>
          <p:cNvGrpSpPr/>
          <p:nvPr/>
        </p:nvGrpSpPr>
        <p:grpSpPr>
          <a:xfrm>
            <a:off x="3231306" y="1352333"/>
            <a:ext cx="877879" cy="877818"/>
            <a:chOff x="5950075" y="854725"/>
            <a:chExt cx="2904000" cy="2668950"/>
          </a:xfrm>
        </p:grpSpPr>
        <p:sp>
          <p:nvSpPr>
            <p:cNvPr id="468" name="Google Shape;468;p1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19"/>
          <p:cNvGrpSpPr/>
          <p:nvPr/>
        </p:nvGrpSpPr>
        <p:grpSpPr>
          <a:xfrm>
            <a:off x="3231582" y="2535430"/>
            <a:ext cx="877298" cy="879686"/>
            <a:chOff x="2854300" y="1168125"/>
            <a:chExt cx="2904000" cy="2668950"/>
          </a:xfrm>
        </p:grpSpPr>
        <p:sp>
          <p:nvSpPr>
            <p:cNvPr id="495" name="Google Shape;495;p1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1" name="Google Shape;521;p19"/>
          <p:cNvCxnSpPr>
            <a:stCxn id="394" idx="1"/>
            <a:endCxn id="462"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522" name="Google Shape;522;p19"/>
          <p:cNvCxnSpPr>
            <a:stCxn id="394" idx="1"/>
            <a:endCxn id="466"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523" name="Google Shape;523;p19"/>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524" name="Google Shape;524;p19"/>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525" name="Google Shape;525;p19"/>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526" name="Google Shape;526;p19"/>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527" name="Google Shape;527;p19"/>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528" name="Google Shape;528;p19"/>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529" name="Google Shape;529;p19"/>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530" name="Google Shape;530;p19"/>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531" name="Google Shape;531;p19"/>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532" name="Google Shape;532;p19"/>
          <p:cNvGrpSpPr/>
          <p:nvPr/>
        </p:nvGrpSpPr>
        <p:grpSpPr>
          <a:xfrm>
            <a:off x="4755306" y="1352333"/>
            <a:ext cx="877879" cy="877818"/>
            <a:chOff x="5950075" y="854725"/>
            <a:chExt cx="2904000" cy="2668950"/>
          </a:xfrm>
        </p:grpSpPr>
        <p:sp>
          <p:nvSpPr>
            <p:cNvPr id="533" name="Google Shape;533;p1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19"/>
          <p:cNvGrpSpPr/>
          <p:nvPr/>
        </p:nvGrpSpPr>
        <p:grpSpPr>
          <a:xfrm>
            <a:off x="4755582" y="2535430"/>
            <a:ext cx="877298" cy="879686"/>
            <a:chOff x="2854300" y="1168125"/>
            <a:chExt cx="2904000" cy="2668950"/>
          </a:xfrm>
        </p:grpSpPr>
        <p:sp>
          <p:nvSpPr>
            <p:cNvPr id="560" name="Google Shape;560;p1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19"/>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587" name="Google Shape;587;p19"/>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588" name="Google Shape;588;p19"/>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9"/>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9"/>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591" name="Google Shape;591;p19"/>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592" name="Google Shape;592;p19"/>
          <p:cNvGrpSpPr/>
          <p:nvPr/>
        </p:nvGrpSpPr>
        <p:grpSpPr>
          <a:xfrm>
            <a:off x="6357231" y="1352333"/>
            <a:ext cx="877879" cy="877818"/>
            <a:chOff x="5950075" y="854725"/>
            <a:chExt cx="2904000" cy="2668950"/>
          </a:xfrm>
        </p:grpSpPr>
        <p:sp>
          <p:nvSpPr>
            <p:cNvPr id="593" name="Google Shape;593;p1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19"/>
          <p:cNvGrpSpPr/>
          <p:nvPr/>
        </p:nvGrpSpPr>
        <p:grpSpPr>
          <a:xfrm>
            <a:off x="6357507" y="2535430"/>
            <a:ext cx="877298" cy="879686"/>
            <a:chOff x="2854300" y="1168125"/>
            <a:chExt cx="2904000" cy="2668950"/>
          </a:xfrm>
        </p:grpSpPr>
        <p:sp>
          <p:nvSpPr>
            <p:cNvPr id="620" name="Google Shape;620;p1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6" name="Google Shape;646;p19"/>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647" name="Google Shape;647;p19"/>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648" name="Google Shape;648;p19"/>
          <p:cNvGrpSpPr/>
          <p:nvPr/>
        </p:nvGrpSpPr>
        <p:grpSpPr>
          <a:xfrm>
            <a:off x="7580381" y="1932433"/>
            <a:ext cx="877879" cy="877818"/>
            <a:chOff x="5950075" y="854725"/>
            <a:chExt cx="2904000" cy="2668950"/>
          </a:xfrm>
        </p:grpSpPr>
        <p:sp>
          <p:nvSpPr>
            <p:cNvPr id="649" name="Google Shape;649;p1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19"/>
          <p:cNvGrpSpPr/>
          <p:nvPr/>
        </p:nvGrpSpPr>
        <p:grpSpPr>
          <a:xfrm>
            <a:off x="7521282" y="2008030"/>
            <a:ext cx="877298" cy="879686"/>
            <a:chOff x="2854300" y="1168125"/>
            <a:chExt cx="2904000" cy="2668950"/>
          </a:xfrm>
        </p:grpSpPr>
        <p:sp>
          <p:nvSpPr>
            <p:cNvPr id="676" name="Google Shape;676;p1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2" name="Google Shape;702;p19"/>
          <p:cNvCxnSpPr>
            <a:endCxn id="687"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703" name="Google Shape;703;p19"/>
          <p:cNvCxnSpPr>
            <a:stCxn id="635" idx="1"/>
            <a:endCxn id="687"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704" name="Google Shape;704;p19"/>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705" name="Google Shape;705;p19"/>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706" name="Google Shape;706;p19"/>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707" name="Google Shape;707;p19"/>
          <p:cNvCxnSpPr>
            <a:stCxn id="706" idx="3"/>
            <a:endCxn id="704"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708" name="Google Shape;708;p19"/>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grpSp>
        <p:nvGrpSpPr>
          <p:cNvPr id="713" name="Google Shape;713;p20"/>
          <p:cNvGrpSpPr/>
          <p:nvPr/>
        </p:nvGrpSpPr>
        <p:grpSpPr>
          <a:xfrm>
            <a:off x="347454" y="2084814"/>
            <a:ext cx="1055455" cy="1030918"/>
            <a:chOff x="347441" y="529183"/>
            <a:chExt cx="2163705" cy="1824635"/>
          </a:xfrm>
        </p:grpSpPr>
        <p:grpSp>
          <p:nvGrpSpPr>
            <p:cNvPr id="714" name="Google Shape;714;p20"/>
            <p:cNvGrpSpPr/>
            <p:nvPr/>
          </p:nvGrpSpPr>
          <p:grpSpPr>
            <a:xfrm>
              <a:off x="745224" y="529183"/>
              <a:ext cx="1765922" cy="1596032"/>
              <a:chOff x="6240000" y="821025"/>
              <a:chExt cx="2904000" cy="2668950"/>
            </a:xfrm>
          </p:grpSpPr>
          <p:sp>
            <p:nvSpPr>
              <p:cNvPr id="715" name="Google Shape;715;p20"/>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6" name="Google Shape;716;p20"/>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7" name="Google Shape;717;p20"/>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8" name="Google Shape;718;p20"/>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9" name="Google Shape;719;p20"/>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0" name="Google Shape;720;p20"/>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1" name="Google Shape;721;p20"/>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2" name="Google Shape;722;p20"/>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3" name="Google Shape;723;p20"/>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4" name="Google Shape;724;p20"/>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5" name="Google Shape;725;p20"/>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6" name="Google Shape;726;p20"/>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7" name="Google Shape;727;p20"/>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8" name="Google Shape;728;p20"/>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9" name="Google Shape;729;p20"/>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0" name="Google Shape;730;p20"/>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1" name="Google Shape;731;p20"/>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2" name="Google Shape;732;p20"/>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3" name="Google Shape;733;p20"/>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4" name="Google Shape;734;p20"/>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5" name="Google Shape;735;p20"/>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6" name="Google Shape;736;p20"/>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7" name="Google Shape;737;p20"/>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8" name="Google Shape;738;p20"/>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39" name="Google Shape;739;p20"/>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0" name="Google Shape;740;p20"/>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741" name="Google Shape;741;p20"/>
            <p:cNvGrpSpPr/>
            <p:nvPr/>
          </p:nvGrpSpPr>
          <p:grpSpPr>
            <a:xfrm>
              <a:off x="546332" y="643484"/>
              <a:ext cx="1765922" cy="1596032"/>
              <a:chOff x="5950075" y="854725"/>
              <a:chExt cx="2904000" cy="2668950"/>
            </a:xfrm>
          </p:grpSpPr>
          <p:sp>
            <p:nvSpPr>
              <p:cNvPr id="742" name="Google Shape;742;p20"/>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20"/>
            <p:cNvGrpSpPr/>
            <p:nvPr/>
          </p:nvGrpSpPr>
          <p:grpSpPr>
            <a:xfrm>
              <a:off x="347441" y="757786"/>
              <a:ext cx="1765922" cy="1596032"/>
              <a:chOff x="2854300" y="1168125"/>
              <a:chExt cx="2904000" cy="2668950"/>
            </a:xfrm>
          </p:grpSpPr>
          <p:sp>
            <p:nvSpPr>
              <p:cNvPr id="769" name="Google Shape;769;p20"/>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0"/>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0"/>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0"/>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0"/>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0"/>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0"/>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0"/>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0"/>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0"/>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0"/>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5" name="Google Shape;795;p20"/>
          <p:cNvGrpSpPr/>
          <p:nvPr/>
        </p:nvGrpSpPr>
        <p:grpSpPr>
          <a:xfrm>
            <a:off x="1858240" y="1429225"/>
            <a:ext cx="921407" cy="797461"/>
            <a:chOff x="3229840" y="362425"/>
            <a:chExt cx="921407" cy="797461"/>
          </a:xfrm>
        </p:grpSpPr>
        <p:sp>
          <p:nvSpPr>
            <p:cNvPr id="796" name="Google Shape;796;p2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0"/>
          <p:cNvGrpSpPr/>
          <p:nvPr/>
        </p:nvGrpSpPr>
        <p:grpSpPr>
          <a:xfrm>
            <a:off x="1858240" y="2656261"/>
            <a:ext cx="921400" cy="785200"/>
            <a:chOff x="2467840" y="1786561"/>
            <a:chExt cx="921400" cy="785200"/>
          </a:xfrm>
        </p:grpSpPr>
        <p:sp>
          <p:nvSpPr>
            <p:cNvPr id="800" name="Google Shape;800;p2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20"/>
          <p:cNvGrpSpPr/>
          <p:nvPr/>
        </p:nvGrpSpPr>
        <p:grpSpPr>
          <a:xfrm>
            <a:off x="3231306" y="1352333"/>
            <a:ext cx="877879" cy="877818"/>
            <a:chOff x="5950075" y="854725"/>
            <a:chExt cx="2904000" cy="2668950"/>
          </a:xfrm>
        </p:grpSpPr>
        <p:sp>
          <p:nvSpPr>
            <p:cNvPr id="804" name="Google Shape;804;p2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20"/>
          <p:cNvGrpSpPr/>
          <p:nvPr/>
        </p:nvGrpSpPr>
        <p:grpSpPr>
          <a:xfrm>
            <a:off x="3231582" y="2535430"/>
            <a:ext cx="877298" cy="879686"/>
            <a:chOff x="2854300" y="1168125"/>
            <a:chExt cx="2904000" cy="2668950"/>
          </a:xfrm>
        </p:grpSpPr>
        <p:sp>
          <p:nvSpPr>
            <p:cNvPr id="831" name="Google Shape;831;p2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57" name="Google Shape;857;p20"/>
          <p:cNvCxnSpPr>
            <a:stCxn id="730" idx="1"/>
            <a:endCxn id="798"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858" name="Google Shape;858;p20"/>
          <p:cNvCxnSpPr>
            <a:stCxn id="730" idx="1"/>
            <a:endCxn id="802"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859" name="Google Shape;859;p20"/>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860" name="Google Shape;860;p20"/>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861" name="Google Shape;861;p20"/>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862" name="Google Shape;862;p20"/>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863" name="Google Shape;863;p20"/>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864" name="Google Shape;864;p20"/>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865" name="Google Shape;865;p20"/>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866" name="Google Shape;866;p20"/>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867" name="Google Shape;867;p20"/>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868" name="Google Shape;868;p20"/>
          <p:cNvGrpSpPr/>
          <p:nvPr/>
        </p:nvGrpSpPr>
        <p:grpSpPr>
          <a:xfrm>
            <a:off x="4755306" y="1352333"/>
            <a:ext cx="877879" cy="877818"/>
            <a:chOff x="5950075" y="854725"/>
            <a:chExt cx="2904000" cy="2668950"/>
          </a:xfrm>
        </p:grpSpPr>
        <p:sp>
          <p:nvSpPr>
            <p:cNvPr id="869" name="Google Shape;869;p2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0"/>
          <p:cNvGrpSpPr/>
          <p:nvPr/>
        </p:nvGrpSpPr>
        <p:grpSpPr>
          <a:xfrm>
            <a:off x="4755582" y="2535430"/>
            <a:ext cx="877298" cy="879686"/>
            <a:chOff x="2854300" y="1168125"/>
            <a:chExt cx="2904000" cy="2668950"/>
          </a:xfrm>
        </p:grpSpPr>
        <p:sp>
          <p:nvSpPr>
            <p:cNvPr id="896" name="Google Shape;896;p2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20"/>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23" name="Google Shape;923;p20"/>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24" name="Google Shape;924;p20"/>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0"/>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927" name="Google Shape;927;p20"/>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928" name="Google Shape;928;p20"/>
          <p:cNvGrpSpPr/>
          <p:nvPr/>
        </p:nvGrpSpPr>
        <p:grpSpPr>
          <a:xfrm>
            <a:off x="6357231" y="1352333"/>
            <a:ext cx="877879" cy="877818"/>
            <a:chOff x="5950075" y="854725"/>
            <a:chExt cx="2904000" cy="2668950"/>
          </a:xfrm>
        </p:grpSpPr>
        <p:sp>
          <p:nvSpPr>
            <p:cNvPr id="929" name="Google Shape;929;p2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20"/>
          <p:cNvGrpSpPr/>
          <p:nvPr/>
        </p:nvGrpSpPr>
        <p:grpSpPr>
          <a:xfrm>
            <a:off x="6357507" y="2535430"/>
            <a:ext cx="877298" cy="879686"/>
            <a:chOff x="2854300" y="1168125"/>
            <a:chExt cx="2904000" cy="2668950"/>
          </a:xfrm>
        </p:grpSpPr>
        <p:sp>
          <p:nvSpPr>
            <p:cNvPr id="956" name="Google Shape;956;p2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2" name="Google Shape;982;p20"/>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983" name="Google Shape;983;p20"/>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984" name="Google Shape;984;p20"/>
          <p:cNvGrpSpPr/>
          <p:nvPr/>
        </p:nvGrpSpPr>
        <p:grpSpPr>
          <a:xfrm>
            <a:off x="7580381" y="1932433"/>
            <a:ext cx="877879" cy="877818"/>
            <a:chOff x="5950075" y="854725"/>
            <a:chExt cx="2904000" cy="2668950"/>
          </a:xfrm>
        </p:grpSpPr>
        <p:sp>
          <p:nvSpPr>
            <p:cNvPr id="985" name="Google Shape;985;p2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20"/>
          <p:cNvGrpSpPr/>
          <p:nvPr/>
        </p:nvGrpSpPr>
        <p:grpSpPr>
          <a:xfrm>
            <a:off x="7521282" y="2008030"/>
            <a:ext cx="877298" cy="879686"/>
            <a:chOff x="2854300" y="1168125"/>
            <a:chExt cx="2904000" cy="2668950"/>
          </a:xfrm>
        </p:grpSpPr>
        <p:sp>
          <p:nvSpPr>
            <p:cNvPr id="1012" name="Google Shape;1012;p2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8" name="Google Shape;1038;p20"/>
          <p:cNvCxnSpPr>
            <a:endCxn id="1023"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039" name="Google Shape;1039;p20"/>
          <p:cNvCxnSpPr>
            <a:stCxn id="971" idx="1"/>
            <a:endCxn id="1023"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040" name="Google Shape;1040;p20"/>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041" name="Google Shape;1041;p20"/>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grpSp>
        <p:nvGrpSpPr>
          <p:cNvPr id="1046" name="Google Shape;1046;p21"/>
          <p:cNvGrpSpPr/>
          <p:nvPr/>
        </p:nvGrpSpPr>
        <p:grpSpPr>
          <a:xfrm>
            <a:off x="347454" y="2084814"/>
            <a:ext cx="1055455" cy="1030918"/>
            <a:chOff x="347441" y="529183"/>
            <a:chExt cx="2163705" cy="1824635"/>
          </a:xfrm>
        </p:grpSpPr>
        <p:grpSp>
          <p:nvGrpSpPr>
            <p:cNvPr id="1047" name="Google Shape;1047;p21"/>
            <p:cNvGrpSpPr/>
            <p:nvPr/>
          </p:nvGrpSpPr>
          <p:grpSpPr>
            <a:xfrm>
              <a:off x="745224" y="529183"/>
              <a:ext cx="1765922" cy="1596032"/>
              <a:chOff x="6240000" y="821025"/>
              <a:chExt cx="2904000" cy="2668950"/>
            </a:xfrm>
          </p:grpSpPr>
          <p:sp>
            <p:nvSpPr>
              <p:cNvPr id="1048" name="Google Shape;1048;p21"/>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49" name="Google Shape;1049;p21"/>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50" name="Google Shape;1050;p21"/>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51" name="Google Shape;1051;p21"/>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52" name="Google Shape;1052;p21"/>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53" name="Google Shape;1053;p21"/>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54" name="Google Shape;1054;p21"/>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55" name="Google Shape;1055;p21"/>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56" name="Google Shape;1056;p21"/>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57" name="Google Shape;1057;p21"/>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58" name="Google Shape;1058;p21"/>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59" name="Google Shape;1059;p21"/>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60" name="Google Shape;1060;p21"/>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61" name="Google Shape;1061;p21"/>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62" name="Google Shape;1062;p21"/>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63" name="Google Shape;1063;p21"/>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64" name="Google Shape;1064;p21"/>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65" name="Google Shape;1065;p21"/>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66" name="Google Shape;1066;p21"/>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67" name="Google Shape;1067;p21"/>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68" name="Google Shape;1068;p21"/>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69" name="Google Shape;1069;p21"/>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0" name="Google Shape;1070;p21"/>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1" name="Google Shape;1071;p21"/>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2" name="Google Shape;1072;p21"/>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3" name="Google Shape;1073;p21"/>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074" name="Google Shape;1074;p21"/>
            <p:cNvGrpSpPr/>
            <p:nvPr/>
          </p:nvGrpSpPr>
          <p:grpSpPr>
            <a:xfrm>
              <a:off x="546332" y="643484"/>
              <a:ext cx="1765922" cy="1596032"/>
              <a:chOff x="5950075" y="854725"/>
              <a:chExt cx="2904000" cy="2668950"/>
            </a:xfrm>
          </p:grpSpPr>
          <p:sp>
            <p:nvSpPr>
              <p:cNvPr id="1075" name="Google Shape;1075;p21"/>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1"/>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1"/>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1"/>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1"/>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1"/>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1"/>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1"/>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1"/>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1"/>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1"/>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1"/>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1"/>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1"/>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1"/>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1"/>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1"/>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1"/>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1"/>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1"/>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21"/>
            <p:cNvGrpSpPr/>
            <p:nvPr/>
          </p:nvGrpSpPr>
          <p:grpSpPr>
            <a:xfrm>
              <a:off x="347441" y="757786"/>
              <a:ext cx="1765922" cy="1596032"/>
              <a:chOff x="2854300" y="1168125"/>
              <a:chExt cx="2904000" cy="2668950"/>
            </a:xfrm>
          </p:grpSpPr>
          <p:sp>
            <p:nvSpPr>
              <p:cNvPr id="1102" name="Google Shape;1102;p21"/>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1"/>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1"/>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1"/>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1"/>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1"/>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1"/>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1"/>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1"/>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1"/>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1"/>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1"/>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1"/>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1"/>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1"/>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1"/>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1"/>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1"/>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1"/>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1"/>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1"/>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1"/>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1"/>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1"/>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1"/>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1"/>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8" name="Google Shape;1128;p21"/>
          <p:cNvGrpSpPr/>
          <p:nvPr/>
        </p:nvGrpSpPr>
        <p:grpSpPr>
          <a:xfrm>
            <a:off x="1858240" y="1429225"/>
            <a:ext cx="921407" cy="797461"/>
            <a:chOff x="3229840" y="362425"/>
            <a:chExt cx="921407" cy="797461"/>
          </a:xfrm>
        </p:grpSpPr>
        <p:sp>
          <p:nvSpPr>
            <p:cNvPr id="1129" name="Google Shape;1129;p21"/>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1"/>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1"/>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21"/>
          <p:cNvGrpSpPr/>
          <p:nvPr/>
        </p:nvGrpSpPr>
        <p:grpSpPr>
          <a:xfrm>
            <a:off x="1858240" y="2656261"/>
            <a:ext cx="921400" cy="785200"/>
            <a:chOff x="2467840" y="1786561"/>
            <a:chExt cx="921400" cy="785200"/>
          </a:xfrm>
        </p:grpSpPr>
        <p:sp>
          <p:nvSpPr>
            <p:cNvPr id="1133" name="Google Shape;1133;p21"/>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1"/>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1"/>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21"/>
          <p:cNvGrpSpPr/>
          <p:nvPr/>
        </p:nvGrpSpPr>
        <p:grpSpPr>
          <a:xfrm>
            <a:off x="3231306" y="1352333"/>
            <a:ext cx="877879" cy="877818"/>
            <a:chOff x="5950075" y="854725"/>
            <a:chExt cx="2904000" cy="2668950"/>
          </a:xfrm>
        </p:grpSpPr>
        <p:sp>
          <p:nvSpPr>
            <p:cNvPr id="1137" name="Google Shape;1137;p2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21"/>
          <p:cNvGrpSpPr/>
          <p:nvPr/>
        </p:nvGrpSpPr>
        <p:grpSpPr>
          <a:xfrm>
            <a:off x="3231582" y="2535430"/>
            <a:ext cx="877298" cy="879686"/>
            <a:chOff x="2854300" y="1168125"/>
            <a:chExt cx="2904000" cy="2668950"/>
          </a:xfrm>
        </p:grpSpPr>
        <p:sp>
          <p:nvSpPr>
            <p:cNvPr id="1164" name="Google Shape;1164;p2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0" name="Google Shape;1190;p21"/>
          <p:cNvCxnSpPr>
            <a:stCxn id="1063" idx="1"/>
            <a:endCxn id="1131"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191" name="Google Shape;1191;p21"/>
          <p:cNvCxnSpPr>
            <a:stCxn id="1063" idx="1"/>
            <a:endCxn id="1135"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192" name="Google Shape;1192;p21"/>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193" name="Google Shape;1193;p21"/>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194" name="Google Shape;1194;p21"/>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195" name="Google Shape;1195;p21"/>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196" name="Google Shape;1196;p21"/>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197" name="Google Shape;1197;p21"/>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198" name="Google Shape;1198;p21"/>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199" name="Google Shape;1199;p21"/>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200" name="Google Shape;1200;p21"/>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201" name="Google Shape;1201;p21"/>
          <p:cNvGrpSpPr/>
          <p:nvPr/>
        </p:nvGrpSpPr>
        <p:grpSpPr>
          <a:xfrm>
            <a:off x="4755306" y="1352333"/>
            <a:ext cx="877879" cy="877818"/>
            <a:chOff x="5950075" y="854725"/>
            <a:chExt cx="2904000" cy="2668950"/>
          </a:xfrm>
        </p:grpSpPr>
        <p:sp>
          <p:nvSpPr>
            <p:cNvPr id="1202" name="Google Shape;1202;p2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21"/>
          <p:cNvGrpSpPr/>
          <p:nvPr/>
        </p:nvGrpSpPr>
        <p:grpSpPr>
          <a:xfrm>
            <a:off x="4755582" y="2535430"/>
            <a:ext cx="877298" cy="879686"/>
            <a:chOff x="2854300" y="1168125"/>
            <a:chExt cx="2904000" cy="2668950"/>
          </a:xfrm>
        </p:grpSpPr>
        <p:sp>
          <p:nvSpPr>
            <p:cNvPr id="1229" name="Google Shape;1229;p2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21"/>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56" name="Google Shape;1256;p21"/>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57" name="Google Shape;1257;p21"/>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260" name="Google Shape;1260;p21"/>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261" name="Google Shape;1261;p21"/>
          <p:cNvGrpSpPr/>
          <p:nvPr/>
        </p:nvGrpSpPr>
        <p:grpSpPr>
          <a:xfrm>
            <a:off x="6357231" y="1352333"/>
            <a:ext cx="877879" cy="877818"/>
            <a:chOff x="5950075" y="854725"/>
            <a:chExt cx="2904000" cy="2668950"/>
          </a:xfrm>
        </p:grpSpPr>
        <p:sp>
          <p:nvSpPr>
            <p:cNvPr id="1262" name="Google Shape;1262;p2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21"/>
          <p:cNvGrpSpPr/>
          <p:nvPr/>
        </p:nvGrpSpPr>
        <p:grpSpPr>
          <a:xfrm>
            <a:off x="6357507" y="2535430"/>
            <a:ext cx="877298" cy="879686"/>
            <a:chOff x="2854300" y="1168125"/>
            <a:chExt cx="2904000" cy="2668950"/>
          </a:xfrm>
        </p:grpSpPr>
        <p:sp>
          <p:nvSpPr>
            <p:cNvPr id="1289" name="Google Shape;1289;p2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15" name="Google Shape;1315;p21"/>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316" name="Google Shape;1316;p21"/>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317" name="Google Shape;1317;p21"/>
          <p:cNvGrpSpPr/>
          <p:nvPr/>
        </p:nvGrpSpPr>
        <p:grpSpPr>
          <a:xfrm>
            <a:off x="7580381" y="1932433"/>
            <a:ext cx="877879" cy="877818"/>
            <a:chOff x="5950075" y="854725"/>
            <a:chExt cx="2904000" cy="2668950"/>
          </a:xfrm>
        </p:grpSpPr>
        <p:sp>
          <p:nvSpPr>
            <p:cNvPr id="1318" name="Google Shape;1318;p2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21"/>
          <p:cNvGrpSpPr/>
          <p:nvPr/>
        </p:nvGrpSpPr>
        <p:grpSpPr>
          <a:xfrm>
            <a:off x="7521282" y="2008030"/>
            <a:ext cx="877298" cy="879686"/>
            <a:chOff x="2854300" y="1168125"/>
            <a:chExt cx="2904000" cy="2668950"/>
          </a:xfrm>
        </p:grpSpPr>
        <p:sp>
          <p:nvSpPr>
            <p:cNvPr id="1345" name="Google Shape;1345;p2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71" name="Google Shape;1371;p21"/>
          <p:cNvCxnSpPr>
            <a:endCxn id="1356"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372" name="Google Shape;1372;p21"/>
          <p:cNvCxnSpPr>
            <a:stCxn id="1304" idx="1"/>
            <a:endCxn id="1356"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373" name="Google Shape;1373;p21"/>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374" name="Google Shape;1374;p21"/>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